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6.xml" ContentType="application/vnd.openxmlformats-officedocument.theme+xml"/>
  <Override PartName="/ppt/tags/tag17.xml" ContentType="application/vnd.openxmlformats-officedocument.presentationml.tags+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698" r:id="rId2"/>
    <p:sldMasterId id="2147483716" r:id="rId3"/>
    <p:sldMasterId id="2147483735" r:id="rId4"/>
    <p:sldMasterId id="2147483753" r:id="rId5"/>
    <p:sldMasterId id="2147483781" r:id="rId6"/>
  </p:sldMasterIdLst>
  <p:notesMasterIdLst>
    <p:notesMasterId r:id="rId29"/>
  </p:notesMasterIdLst>
  <p:sldIdLst>
    <p:sldId id="370" r:id="rId7"/>
    <p:sldId id="378" r:id="rId8"/>
    <p:sldId id="317" r:id="rId9"/>
    <p:sldId id="381" r:id="rId10"/>
    <p:sldId id="373" r:id="rId11"/>
    <p:sldId id="380" r:id="rId12"/>
    <p:sldId id="374" r:id="rId13"/>
    <p:sldId id="403" r:id="rId14"/>
    <p:sldId id="404" r:id="rId15"/>
    <p:sldId id="405" r:id="rId16"/>
    <p:sldId id="387" r:id="rId17"/>
    <p:sldId id="388" r:id="rId18"/>
    <p:sldId id="389" r:id="rId19"/>
    <p:sldId id="390" r:id="rId20"/>
    <p:sldId id="367" r:id="rId21"/>
    <p:sldId id="392" r:id="rId22"/>
    <p:sldId id="393" r:id="rId23"/>
    <p:sldId id="394" r:id="rId24"/>
    <p:sldId id="395" r:id="rId25"/>
    <p:sldId id="396" r:id="rId26"/>
    <p:sldId id="407" r:id="rId27"/>
    <p:sldId id="40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le McKay" initials="d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C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0" autoAdjust="0"/>
    <p:restoredTop sz="98389" autoAdjust="0"/>
  </p:normalViewPr>
  <p:slideViewPr>
    <p:cSldViewPr>
      <p:cViewPr>
        <p:scale>
          <a:sx n="75" d="100"/>
          <a:sy n="75" d="100"/>
        </p:scale>
        <p:origin x="-432" y="-42"/>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549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EFA6A8-D0E7-4E64-A734-C3B5A9231337}" type="datetimeFigureOut">
              <a:rPr lang="en-US" smtClean="0"/>
              <a:pPr/>
              <a:t>6/9/2014</a:t>
            </a:fld>
            <a:endParaRPr lang="en-US"/>
          </a:p>
        </p:txBody>
      </p:sp>
      <p:sp>
        <p:nvSpPr>
          <p:cNvPr id="4" name="投影片圖像版面配置區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A31977-5898-41D6-9C6C-858277DCE098}" type="slidenum">
              <a:rPr lang="en-US" smtClean="0"/>
              <a:pPr/>
              <a:t>‹#›</a:t>
            </a:fld>
            <a:endParaRPr lang="en-US"/>
          </a:p>
        </p:txBody>
      </p:sp>
    </p:spTree>
    <p:extLst>
      <p:ext uri="{BB962C8B-B14F-4D97-AF65-F5344CB8AC3E}">
        <p14:creationId xmlns:p14="http://schemas.microsoft.com/office/powerpoint/2010/main" val="1252019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13274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9A0D577-7625-48DC-B897-41F7A5B47ECB}" type="datetime1">
              <a:rPr lang="en-US" smtClean="0">
                <a:solidFill>
                  <a:prstClr val="black"/>
                </a:solidFill>
              </a:rPr>
              <a:pPr/>
              <a:t>6/9/2014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761971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89203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dirty="0"/>
          </a:p>
        </p:txBody>
      </p:sp>
      <p:sp>
        <p:nvSpPr>
          <p:cNvPr id="4" name="Slide Number Placeholder 3"/>
          <p:cNvSpPr>
            <a:spLocks noGrp="1"/>
          </p:cNvSpPr>
          <p:nvPr>
            <p:ph type="sldNum" sz="quarter" idx="10"/>
          </p:nvPr>
        </p:nvSpPr>
        <p:spPr/>
        <p:txBody>
          <a:bodyPr/>
          <a:lstStyle/>
          <a:p>
            <a:fld id="{C08E7BB7-F6AA-4CA1-BCB9-E21ABEED9B25}" type="slidenum">
              <a:rPr lang="zh-TW" altLang="en-US" smtClean="0"/>
              <a:t>18</a:t>
            </a:fld>
            <a:endParaRPr lang="zh-TW" altLang="en-US"/>
          </a:p>
        </p:txBody>
      </p:sp>
    </p:spTree>
    <p:extLst>
      <p:ext uri="{BB962C8B-B14F-4D97-AF65-F5344CB8AC3E}">
        <p14:creationId xmlns:p14="http://schemas.microsoft.com/office/powerpoint/2010/main" val="3010252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dirty="0"/>
          </a:p>
        </p:txBody>
      </p:sp>
      <p:sp>
        <p:nvSpPr>
          <p:cNvPr id="4" name="Slide Number Placeholder 3"/>
          <p:cNvSpPr>
            <a:spLocks noGrp="1"/>
          </p:cNvSpPr>
          <p:nvPr>
            <p:ph type="sldNum" sz="quarter" idx="10"/>
          </p:nvPr>
        </p:nvSpPr>
        <p:spPr/>
        <p:txBody>
          <a:bodyPr/>
          <a:lstStyle/>
          <a:p>
            <a:fld id="{C08E7BB7-F6AA-4CA1-BCB9-E21ABEED9B25}" type="slidenum">
              <a:rPr lang="zh-TW" altLang="en-US" smtClean="0"/>
              <a:t>20</a:t>
            </a:fld>
            <a:endParaRPr lang="zh-TW" altLang="en-US"/>
          </a:p>
        </p:txBody>
      </p:sp>
    </p:spTree>
    <p:extLst>
      <p:ext uri="{BB962C8B-B14F-4D97-AF65-F5344CB8AC3E}">
        <p14:creationId xmlns:p14="http://schemas.microsoft.com/office/powerpoint/2010/main" val="1545555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r>
              <a:rPr lang="en-IN" dirty="0" smtClean="0"/>
              <a:t>http://www.knu.edu.tw/knu/page/POR/news_inside.aspx?SNO=1985</a:t>
            </a:r>
            <a:endParaRPr lang="en-IN"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4197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4197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4A88968-487C-4FD8-9D85-7F0A29F4D6EA}" type="datetime1">
              <a:rPr lang="en-US" smtClean="0">
                <a:solidFill>
                  <a:prstClr val="black"/>
                </a:solidFill>
              </a:rPr>
              <a:pPr/>
              <a:t>6/9/2014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925806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D23A778C-7E63-46D2-9F3E-2A5DF18E34D7}" type="datetime1">
              <a:rPr lang="en-US" smtClean="0">
                <a:solidFill>
                  <a:prstClr val="black"/>
                </a:solidFill>
              </a:rPr>
              <a:pPr/>
              <a:t>6/9/2014</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8B263312-38AA-4E1E-B2B5-0F8F122B24FE}" type="slidenum">
              <a:rPr lang="en-US" smtClean="0">
                <a:solidFill>
                  <a:prstClr val="black"/>
                </a:solidFill>
              </a:rPr>
              <a:pPr/>
              <a:t>6</a:t>
            </a:fld>
            <a:endParaRPr lang="en-US" dirty="0">
              <a:solidFill>
                <a:prstClr val="black"/>
              </a:solidFill>
            </a:endParaRPr>
          </a:p>
        </p:txBody>
      </p:sp>
      <p:sp>
        <p:nvSpPr>
          <p:cNvPr id="6" name="Header Placeholder 5"/>
          <p:cNvSpPr>
            <a:spLocks noGrp="1"/>
          </p:cNvSpPr>
          <p:nvPr>
            <p:ph type="hdr" sz="quarter" idx="12"/>
          </p:nvPr>
        </p:nvSpPr>
        <p:spPr/>
        <p:txBody>
          <a:bodyPr/>
          <a:lstStyle/>
          <a:p>
            <a:endParaRPr lang="en-US" dirty="0">
              <a:solidFill>
                <a:prstClr val="black"/>
              </a:solidFill>
              <a:latin typeface="Segoe UI" pitchFamily="34" charset="0"/>
            </a:endParaRPr>
          </a:p>
        </p:txBody>
      </p:sp>
      <p:sp>
        <p:nvSpPr>
          <p:cNvPr id="7" name="Footer Placeholder 6"/>
          <p:cNvSpPr>
            <a:spLocks noGrp="1"/>
          </p:cNvSpPr>
          <p:nvPr>
            <p:ph type="ftr" sz="quarter" idx="13"/>
          </p:nvPr>
        </p:nvSpPr>
        <p:spPr/>
        <p:txBody>
          <a:bodyPr/>
          <a:lstStyle/>
          <a:p>
            <a:r>
              <a:rPr lang="en-US">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latin typeface="Segoe UI" pitchFamily="34" charset="0"/>
              </a:rPr>
            </a:br>
            <a:r>
              <a:rPr lang="en-US">
                <a:solidFill>
                  <a:srgbClr val="000000"/>
                </a:solidFill>
                <a:latin typeface="Segoe UI" pitchFamily="34" charset="0"/>
              </a:rPr>
              <a:t>MICROSOFT MAKES NO WARRANTIES, EXPRESS, IMPLIED OR STATUTORY, AS TO THE INFORMATION IN THIS PRESENTATION.</a:t>
            </a:r>
            <a:endParaRPr lang="en-US" dirty="0">
              <a:solidFill>
                <a:srgbClr val="000000"/>
              </a:solidFill>
              <a:latin typeface="Segoe UI" pitchFamily="34" charset="0"/>
            </a:endParaRPr>
          </a:p>
        </p:txBody>
      </p:sp>
    </p:spTree>
    <p:extLst>
      <p:ext uri="{BB962C8B-B14F-4D97-AF65-F5344CB8AC3E}">
        <p14:creationId xmlns:p14="http://schemas.microsoft.com/office/powerpoint/2010/main" val="2455488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513" y="708025"/>
            <a:ext cx="6300787" cy="3544888"/>
          </a:xfrm>
        </p:spPr>
      </p:sp>
      <p:sp>
        <p:nvSpPr>
          <p:cNvPr id="3" name="Notes Placeholder 2"/>
          <p:cNvSpPr>
            <a:spLocks noGrp="1"/>
          </p:cNvSpPr>
          <p:nvPr>
            <p:ph type="body" idx="1"/>
          </p:nvPr>
        </p:nvSpPr>
        <p:spPr/>
        <p:txBody>
          <a:bodyPr>
            <a:normAutofit/>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effectLst/>
                <a:latin typeface="Segoe UI" pitchFamily="34" charset="0"/>
                <a:ea typeface="+mn-ea"/>
                <a:cs typeface="+mn-cs"/>
              </a:rPr>
              <a:t>Slide Objectives:</a:t>
            </a:r>
            <a:endParaRPr lang="en-US" sz="1600" kern="1200" dirty="0" smtClean="0">
              <a:solidFill>
                <a:schemeClr val="tx1"/>
              </a:solidFill>
              <a:effectLst/>
              <a:latin typeface="Segoe UI" pitchFamily="34" charset="0"/>
              <a:ea typeface="+mn-ea"/>
              <a:cs typeface="+mn-cs"/>
            </a:endParaRPr>
          </a:p>
          <a:p>
            <a:r>
              <a:rPr lang="en-US" dirty="0" smtClean="0"/>
              <a:t>Explain the difference</a:t>
            </a:r>
            <a:r>
              <a:rPr lang="en-US" baseline="0" dirty="0" smtClean="0"/>
              <a:t>s between traditional self-hosting and the three options of Windows Azure hosting.</a:t>
            </a:r>
          </a:p>
          <a:p>
            <a:endParaRPr lang="en-US" baseline="0" dirty="0" smtClean="0"/>
          </a:p>
          <a:p>
            <a:pPr marL="0" marR="0" indent="0" algn="l" defTabSz="1218987"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effectLst/>
                <a:latin typeface="Segoe UI" pitchFamily="34" charset="0"/>
                <a:ea typeface="+mn-ea"/>
                <a:cs typeface="+mn-cs"/>
              </a:rPr>
              <a:t>Notes:</a:t>
            </a:r>
            <a:endParaRPr lang="en-US" sz="1200" b="0" kern="1200" baseline="0" dirty="0" smtClean="0">
              <a:solidFill>
                <a:schemeClr val="tx1"/>
              </a:solidFill>
              <a:effectLst/>
              <a:latin typeface="+mn-lt"/>
              <a:ea typeface="+mn-ea"/>
              <a:cs typeface="+mn-cs"/>
            </a:endParaRPr>
          </a:p>
          <a:p>
            <a:pPr marL="0" marR="0" indent="0" algn="l" defTabSz="1218987"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In a traditional environment you must manage the full stack. With Windows Azure you can choose a variety of options depending on your needs.</a:t>
            </a:r>
            <a:endParaRPr lang="en-US" sz="1600" kern="1200" dirty="0" smtClean="0">
              <a:solidFill>
                <a:schemeClr val="tx1"/>
              </a:solidFill>
              <a:effectLst/>
              <a:latin typeface="Segoe UI" pitchFamily="34" charset="0"/>
              <a:ea typeface="+mn-ea"/>
              <a:cs typeface="+mn-cs"/>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298501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695025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925011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985581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9A0D577-7625-48DC-B897-41F7A5B47ECB}" type="datetime1">
              <a:rPr lang="en-US" smtClean="0">
                <a:solidFill>
                  <a:prstClr val="black"/>
                </a:solidFill>
              </a:rPr>
              <a:pPr/>
              <a:t>6/9/2014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607672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Extend your Datacenter </a:t>
            </a:r>
            <a:endParaRPr lang="en-US" dirty="0"/>
          </a:p>
          <a:p>
            <a:r>
              <a:rPr lang="en-US" dirty="0"/>
              <a:t> </a:t>
            </a:r>
          </a:p>
          <a:p>
            <a:r>
              <a:rPr lang="en-US" dirty="0"/>
              <a:t>Own the base, rent the rest! Extend your datacenter by building capacity on-demand.</a:t>
            </a:r>
          </a:p>
          <a:p>
            <a:r>
              <a:rPr lang="en-US" dirty="0"/>
              <a:t> </a:t>
            </a:r>
          </a:p>
          <a:p>
            <a:pPr marL="0" marR="0" indent="0" algn="l" defTabSz="932503" rtl="0" eaLnBrk="1" fontAlgn="auto" latinLnBrk="0" hangingPunct="1">
              <a:lnSpc>
                <a:spcPct val="90000"/>
              </a:lnSpc>
              <a:spcBef>
                <a:spcPts val="0"/>
              </a:spcBef>
              <a:spcAft>
                <a:spcPts val="340"/>
              </a:spcAft>
              <a:buClrTx/>
              <a:buSzTx/>
              <a:buFontTx/>
              <a:buNone/>
              <a:tabLst/>
              <a:defRPr/>
            </a:pPr>
            <a:r>
              <a:rPr lang="en-US" dirty="0"/>
              <a:t>With Windows Azure, you can literally create a virtual “datacenter” in the Cloud. You can do this by leveraging a feature called </a:t>
            </a:r>
            <a:r>
              <a:rPr lang="en-US" b="1" dirty="0"/>
              <a:t>Virtual </a:t>
            </a:r>
            <a:r>
              <a:rPr lang="en-US" b="1" dirty="0" smtClean="0"/>
              <a:t>Network (VNET) </a:t>
            </a:r>
            <a:r>
              <a:rPr lang="en-US" dirty="0"/>
              <a:t>which allows you to </a:t>
            </a:r>
            <a:r>
              <a:rPr lang="en-US" dirty="0" smtClean="0"/>
              <a:t>create a logically isolated section of Azure </a:t>
            </a:r>
            <a:r>
              <a:rPr lang="en-US" dirty="0"/>
              <a:t>and treat it like your own network. You can </a:t>
            </a:r>
            <a:r>
              <a:rPr lang="en-US" dirty="0" smtClean="0"/>
              <a:t>customize</a:t>
            </a:r>
            <a:r>
              <a:rPr lang="en-US" baseline="0" dirty="0" smtClean="0"/>
              <a:t> the network configuration for a VNET - </a:t>
            </a:r>
            <a:r>
              <a:rPr lang="en-US" dirty="0" smtClean="0"/>
              <a:t>create </a:t>
            </a:r>
            <a:r>
              <a:rPr lang="en-US" dirty="0"/>
              <a:t>subnets, assign private IP addresses and bring your own DNS server if you wish. </a:t>
            </a:r>
            <a:r>
              <a:rPr lang="en-US" sz="1000" b="0" i="0" kern="1200" dirty="0" smtClean="0">
                <a:solidFill>
                  <a:schemeClr val="tx1"/>
                </a:solidFill>
                <a:effectLst/>
                <a:latin typeface="Segoe UI Light" pitchFamily="34" charset="0"/>
                <a:ea typeface="+mn-ea"/>
                <a:cs typeface="+mn-cs"/>
              </a:rPr>
              <a:t> Within a virtual network for example, you can create a public-facing subnet for your webservers that has access to the Internet, and place your backend systems such as databases or application servers in a private-facing subnet with no Internet access.</a:t>
            </a:r>
            <a:endParaRPr lang="en-US" dirty="0" smtClean="0"/>
          </a:p>
          <a:p>
            <a:endParaRPr lang="en-US" dirty="0" smtClean="0"/>
          </a:p>
          <a:p>
            <a:endParaRPr lang="en-US" dirty="0" smtClean="0"/>
          </a:p>
          <a:p>
            <a:r>
              <a:rPr lang="en-US" dirty="0"/>
              <a:t> </a:t>
            </a:r>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7A500E9-33F6-47FE-95D0-50F637164353}" type="datetime1">
              <a:rPr lang="en-US" smtClean="0">
                <a:solidFill>
                  <a:prstClr val="black"/>
                </a:solidFill>
              </a:rPr>
              <a:pPr/>
              <a:t>6/9/2014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458125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Of course, once you set up VPN connectivity, you’re treating the virtual network in Azure almost as if it were an </a:t>
            </a:r>
            <a:r>
              <a:rPr lang="en-US" b="1" dirty="0"/>
              <a:t>extension of your on-</a:t>
            </a:r>
            <a:r>
              <a:rPr lang="en-US" b="1" dirty="0" err="1"/>
              <a:t>prem</a:t>
            </a:r>
            <a:r>
              <a:rPr lang="en-US" b="1" dirty="0"/>
              <a:t> datacenter</a:t>
            </a:r>
            <a:r>
              <a:rPr lang="en-US" dirty="0"/>
              <a:t>. You can domain join your VMs with an AD running on-premises or an AD running inside of the virtual network.  You can have hybrid multi-tier apps with perhaps the presentation and logic tiers running in Azure, and the database tier running on-premises for compliance reasons. </a:t>
            </a:r>
          </a:p>
          <a:p>
            <a:r>
              <a:rPr lang="en-US" dirty="0"/>
              <a:t> </a:t>
            </a:r>
          </a:p>
          <a:p>
            <a:r>
              <a:rPr lang="en-US" dirty="0"/>
              <a:t>A good example is SharePoint that uses all of the features we outlined (cross-premises VPN connectivity, Active Directory, VMs). </a:t>
            </a:r>
          </a:p>
          <a:p>
            <a:r>
              <a:rPr lang="en-US" dirty="0"/>
              <a:t> </a:t>
            </a:r>
          </a:p>
          <a:p>
            <a:r>
              <a:rPr lang="en-US" dirty="0"/>
              <a:t>Windows Azure provides first party tested Windows Server images for easily deploying SharePoint, SQL and Active Directory. </a:t>
            </a:r>
          </a:p>
          <a:p>
            <a:r>
              <a:rPr lang="en-US" dirty="0"/>
              <a:t> </a:t>
            </a:r>
          </a:p>
          <a:p>
            <a:r>
              <a:rPr lang="en-US" dirty="0"/>
              <a:t>&lt;From </a:t>
            </a:r>
            <a:r>
              <a:rPr lang="en-US" dirty="0" err="1"/>
              <a:t>IaaS</a:t>
            </a:r>
            <a:r>
              <a:rPr lang="en-US" dirty="0"/>
              <a:t> scenario for </a:t>
            </a:r>
            <a:r>
              <a:rPr lang="en-US" dirty="0" err="1"/>
              <a:t>Sharepoint</a:t>
            </a:r>
            <a:r>
              <a:rPr lang="en-US" dirty="0"/>
              <a:t>&gt;</a:t>
            </a:r>
          </a:p>
          <a:p>
            <a:pPr lvl="0"/>
            <a:r>
              <a:rPr lang="en-US" dirty="0"/>
              <a:t>When you need more from your </a:t>
            </a:r>
            <a:r>
              <a:rPr lang="en-US" b="1" dirty="0"/>
              <a:t>collaboration infrastructure </a:t>
            </a:r>
            <a:r>
              <a:rPr lang="en-US" dirty="0"/>
              <a:t>vs. Office 365 and the ability scale in real time, count on Windows Azure. Start with </a:t>
            </a:r>
            <a:r>
              <a:rPr lang="en-US" dirty="0" err="1"/>
              <a:t>dev</a:t>
            </a:r>
            <a:r>
              <a:rPr lang="en-US" dirty="0"/>
              <a:t> &amp; test work and maintain control as you grow.  You can deeply customize with full trust custom code on top of Windows Azure infrastructure services. Support provided directly by Microsoft.</a:t>
            </a:r>
          </a:p>
          <a:p>
            <a:pPr lvl="0"/>
            <a:r>
              <a:rPr lang="en-US" b="1" dirty="0"/>
              <a:t>Internet sites with SharePoint: </a:t>
            </a:r>
            <a:r>
              <a:rPr lang="en-US" dirty="0"/>
              <a:t>When you need to roll-out customized public or anonymous internet sites, count on Windows Azure. You can closely manage your infrastructure versus Office 365 and get real time scalable resources vs. on-premises datacenters. Get started quickly with direct Microsoft supported images.</a:t>
            </a:r>
          </a:p>
          <a:p>
            <a:r>
              <a:rPr lang="en-US" dirty="0"/>
              <a:t> </a:t>
            </a:r>
          </a:p>
          <a:p>
            <a:r>
              <a:rPr lang="en-US" dirty="0"/>
              <a:t>&lt;From </a:t>
            </a:r>
            <a:r>
              <a:rPr lang="en-US" dirty="0" err="1"/>
              <a:t>IaaS</a:t>
            </a:r>
            <a:r>
              <a:rPr lang="en-US" dirty="0"/>
              <a:t> scenario for AD&gt;</a:t>
            </a:r>
          </a:p>
          <a:p>
            <a:r>
              <a:rPr lang="en-US" b="1" dirty="0"/>
              <a:t>Identity with AD in Virtual Machines</a:t>
            </a:r>
            <a:endParaRPr lang="en-US" dirty="0"/>
          </a:p>
          <a:p>
            <a:pPr lvl="0"/>
            <a:r>
              <a:rPr lang="en-US" b="1" dirty="0"/>
              <a:t>Hybrid apps and hybrid IT: </a:t>
            </a:r>
            <a:r>
              <a:rPr lang="en-US" dirty="0"/>
              <a:t>When apps live both in the cloud and on-premises, and need to synch with on-premises directory, simply bring </a:t>
            </a:r>
            <a:r>
              <a:rPr lang="en-US" dirty="0" err="1"/>
              <a:t>DirSync</a:t>
            </a:r>
            <a:r>
              <a:rPr lang="en-US" dirty="0"/>
              <a:t> into Virtual Machines. </a:t>
            </a:r>
          </a:p>
          <a:p>
            <a:pPr lvl="0"/>
            <a:r>
              <a:rPr lang="en-US" b="1" dirty="0"/>
              <a:t>Specific AD capabilities in the cloud: </a:t>
            </a:r>
            <a:r>
              <a:rPr lang="en-US" dirty="0"/>
              <a:t>When applications in need of on-premises optimized AD capabilities are moving to cloud and Windows Azure Active Directory is not the solution, bring your AD into Virtual Machines. Same AD, same skill sets and same trustworthy capabilities. </a:t>
            </a:r>
          </a:p>
          <a:p>
            <a:r>
              <a:rPr lang="en-US" b="1" dirty="0"/>
              <a:t>Identity synch with Office 365: </a:t>
            </a:r>
            <a:r>
              <a:rPr lang="en-US" dirty="0"/>
              <a:t>When you need  to synch identity with O365 and want to minimize your on premise identity infrastructure, rely on running AD in Virtual Machines. Even when you have an on-premises identity infrastructure synching with Office 365, simply build your high availability copy in Virtual Machines and keep working when internet connectivity is down.</a:t>
            </a:r>
          </a:p>
          <a:p>
            <a:r>
              <a:rPr lang="en-US" dirty="0"/>
              <a:t> </a:t>
            </a:r>
          </a:p>
          <a:p>
            <a:r>
              <a:rPr lang="en-US" dirty="0"/>
              <a:t>&lt;From </a:t>
            </a:r>
            <a:r>
              <a:rPr lang="en-US" dirty="0" err="1"/>
              <a:t>IaaS</a:t>
            </a:r>
            <a:r>
              <a:rPr lang="en-US" dirty="0"/>
              <a:t> scenario for Scalable, On-Demand Infrastructure For .NET apps&gt;</a:t>
            </a:r>
          </a:p>
          <a:p>
            <a:pPr lvl="0"/>
            <a:r>
              <a:rPr lang="en-US" dirty="0"/>
              <a:t>When you need to accommodate variable and increasing needs of </a:t>
            </a:r>
            <a:r>
              <a:rPr lang="en-US" b="1" dirty="0"/>
              <a:t>.NET and Windows Server apps</a:t>
            </a:r>
            <a:r>
              <a:rPr lang="en-US" dirty="0"/>
              <a:t>, spin up trustworthy infrastructure with no code changes required.  And, it is more than just infrastructure. Use Windows Azure building blocks – such as Service Bus or Media Services and many more from partners in Windows Azure Store – to boost your existing app.</a:t>
            </a:r>
          </a:p>
          <a:p>
            <a:pPr lvl="0"/>
            <a:r>
              <a:rPr lang="en-US" dirty="0"/>
              <a:t>When you want to participate in software as a service business model as an app vendor and </a:t>
            </a:r>
            <a:r>
              <a:rPr lang="en-US" b="1" dirty="0"/>
              <a:t>host </a:t>
            </a:r>
            <a:r>
              <a:rPr lang="en-US" dirty="0"/>
              <a:t>all or part of an existing .NET or Windows Server app in the cloud with no changes, build your offer on scalable, trustworthy Windows Azure infrastructure.</a:t>
            </a:r>
          </a:p>
          <a:p>
            <a:r>
              <a:rPr lang="en-US" dirty="0"/>
              <a:t> </a:t>
            </a:r>
          </a:p>
          <a:p>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9A0D577-7625-48DC-B897-41F7A5B47ECB}" type="datetime1">
              <a:rPr lang="en-US" smtClean="0">
                <a:solidFill>
                  <a:prstClr val="black"/>
                </a:solidFill>
              </a:rPr>
              <a:pPr/>
              <a:t>6/9/2014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945238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8" Type="http://schemas.openxmlformats.org/officeDocument/2006/relationships/tags" Target="../tags/tag7.xml"/><Relationship Id="rId3" Type="http://schemas.openxmlformats.org/officeDocument/2006/relationships/tags" Target="../tags/tag2.xml"/><Relationship Id="rId7" Type="http://schemas.openxmlformats.org/officeDocument/2006/relationships/tags" Target="../tags/tag6.xml"/><Relationship Id="rId12" Type="http://schemas.openxmlformats.org/officeDocument/2006/relationships/image" Target="../media/image5.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oleObject" Target="../embeddings/oleObject1.bin"/><Relationship Id="rId5" Type="http://schemas.openxmlformats.org/officeDocument/2006/relationships/tags" Target="../tags/tag4.xml"/><Relationship Id="rId10" Type="http://schemas.openxmlformats.org/officeDocument/2006/relationships/slideMaster" Target="../slideMasters/slideMaster5.xml"/><Relationship Id="rId4" Type="http://schemas.openxmlformats.org/officeDocument/2006/relationships/tags" Target="../tags/tag3.xml"/><Relationship Id="rId9" Type="http://schemas.openxmlformats.org/officeDocument/2006/relationships/tags" Target="../tags/tag8.xml"/></Relationships>
</file>

<file path=ppt/slideLayouts/_rels/slideLayout81.xml.rels><?xml version="1.0" encoding="UTF-8" standalone="yes"?>
<Relationships xmlns="http://schemas.openxmlformats.org/package/2006/relationships"><Relationship Id="rId8" Type="http://schemas.openxmlformats.org/officeDocument/2006/relationships/tags" Target="../tags/tag15.xml"/><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image" Target="../media/image5.emf"/><Relationship Id="rId2" Type="http://schemas.openxmlformats.org/officeDocument/2006/relationships/tags" Target="../tags/tag9.xml"/><Relationship Id="rId1" Type="http://schemas.openxmlformats.org/officeDocument/2006/relationships/vmlDrawing" Target="../drawings/vmlDrawing2.vml"/><Relationship Id="rId6" Type="http://schemas.openxmlformats.org/officeDocument/2006/relationships/tags" Target="../tags/tag13.xml"/><Relationship Id="rId11" Type="http://schemas.openxmlformats.org/officeDocument/2006/relationships/oleObject" Target="../embeddings/oleObject2.bin"/><Relationship Id="rId5" Type="http://schemas.openxmlformats.org/officeDocument/2006/relationships/tags" Target="../tags/tag12.xml"/><Relationship Id="rId10" Type="http://schemas.openxmlformats.org/officeDocument/2006/relationships/slideMaster" Target="../slideMasters/slideMaster5.xml"/><Relationship Id="rId4" Type="http://schemas.openxmlformats.org/officeDocument/2006/relationships/tags" Target="../tags/tag11.xml"/><Relationship Id="rId9" Type="http://schemas.openxmlformats.org/officeDocument/2006/relationships/tags" Target="../tags/tag1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7.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oleObject" Target="../embeddings/oleObject3.bin"/></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3671" y="1905007"/>
            <a:ext cx="10242551"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973670" y="4344995"/>
            <a:ext cx="10242551" cy="461665"/>
          </a:xfrm>
        </p:spPr>
        <p:txBody>
          <a:bodyPr>
            <a:noAutofit/>
          </a:bodyPr>
          <a:lstStyle>
            <a:lvl1pPr marL="0" indent="0" algn="l">
              <a:lnSpc>
                <a:spcPct val="90000"/>
              </a:lnSpc>
              <a:spcBef>
                <a:spcPts val="0"/>
              </a:spcBef>
              <a:buNone/>
              <a:defRPr lang="en-US" sz="3200" kern="1200" dirty="0">
                <a:gradFill>
                  <a:gsLst>
                    <a:gs pos="0">
                      <a:schemeClr val="tx1"/>
                    </a:gs>
                    <a:gs pos="100000">
                      <a:schemeClr val="tx1"/>
                    </a:gs>
                  </a:gsLst>
                  <a:lin ang="16200000" scaled="0"/>
                </a:gradFill>
                <a:latin typeface="Segoe UI" pitchFamily="34" charset="0"/>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strips dir="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Main Slide Template">
    <p:bg>
      <p:bgPr>
        <a:solidFill>
          <a:srgbClr val="00AEEF"/>
        </a:solidFill>
        <a:effectLst/>
      </p:bgPr>
    </p:bg>
    <p:spTree>
      <p:nvGrpSpPr>
        <p:cNvPr id="1" name=""/>
        <p:cNvGrpSpPr/>
        <p:nvPr/>
      </p:nvGrpSpPr>
      <p:grpSpPr>
        <a:xfrm>
          <a:off x="0" y="0"/>
          <a:ext cx="0" cy="0"/>
          <a:chOff x="0" y="0"/>
          <a:chExt cx="0" cy="0"/>
        </a:xfrm>
      </p:grpSpPr>
      <p:pic>
        <p:nvPicPr>
          <p:cNvPr id="7" name="Picture 6" descr="WinAzure_rgb_Wht_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8907" y="6297943"/>
            <a:ext cx="1703188" cy="408657"/>
          </a:xfrm>
          <a:prstGeom prst="rect">
            <a:avLst/>
          </a:prstGeom>
        </p:spPr>
      </p:pic>
      <p:sp>
        <p:nvSpPr>
          <p:cNvPr id="11" name="Slide Number Placeholder 5"/>
          <p:cNvSpPr txBox="1">
            <a:spLocks/>
          </p:cNvSpPr>
          <p:nvPr/>
        </p:nvSpPr>
        <p:spPr>
          <a:xfrm>
            <a:off x="11531481" y="7225045"/>
            <a:ext cx="430129" cy="228169"/>
          </a:xfrm>
          <a:prstGeom prst="rect">
            <a:avLst/>
          </a:prstGeom>
        </p:spPr>
        <p:txBody>
          <a:bodyPr lIns="67226" tIns="33612" rIns="67226" bIns="33612"/>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defRPr/>
            </a:pPr>
            <a:r>
              <a:rPr lang="en-US" sz="588" dirty="0" smtClean="0">
                <a:solidFill>
                  <a:srgbClr val="FFFFFF"/>
                </a:solidFill>
              </a:rPr>
              <a:t>3</a:t>
            </a:r>
            <a:endParaRPr lang="en-US" sz="588" dirty="0">
              <a:solidFill>
                <a:srgbClr val="FFFFFF"/>
              </a:solidFill>
            </a:endParaRPr>
          </a:p>
        </p:txBody>
      </p:sp>
      <p:sp>
        <p:nvSpPr>
          <p:cNvPr id="16" name="Title 1"/>
          <p:cNvSpPr>
            <a:spLocks noGrp="1"/>
          </p:cNvSpPr>
          <p:nvPr>
            <p:ph type="title" hasCustomPrompt="1"/>
          </p:nvPr>
        </p:nvSpPr>
        <p:spPr>
          <a:xfrm>
            <a:off x="266921" y="289512"/>
            <a:ext cx="11655840" cy="664797"/>
          </a:xfrm>
        </p:spPr>
        <p:txBody>
          <a:bodyPr/>
          <a:lstStyle>
            <a:lvl1pPr>
              <a:defRPr>
                <a:solidFill>
                  <a:schemeClr val="bg1">
                    <a:alpha val="99000"/>
                  </a:schemeClr>
                </a:solidFill>
              </a:defRPr>
            </a:lvl1pPr>
          </a:lstStyle>
          <a:p>
            <a:r>
              <a:rPr lang="en-US" dirty="0" smtClean="0"/>
              <a:t>Slide title</a:t>
            </a:r>
            <a:endParaRPr lang="en-US" dirty="0"/>
          </a:p>
        </p:txBody>
      </p:sp>
      <p:sp>
        <p:nvSpPr>
          <p:cNvPr id="17" name="Text Placeholder 4"/>
          <p:cNvSpPr>
            <a:spLocks noGrp="1"/>
          </p:cNvSpPr>
          <p:nvPr>
            <p:ph type="body" sz="quarter" idx="15" hasCustomPrompt="1"/>
          </p:nvPr>
        </p:nvSpPr>
        <p:spPr>
          <a:xfrm>
            <a:off x="266927" y="1008623"/>
            <a:ext cx="11655835" cy="718466"/>
          </a:xfrm>
          <a:noFill/>
        </p:spPr>
        <p:txBody>
          <a:bodyPr lIns="146290" tIns="109717" rIns="146290" bIns="109717">
            <a:noAutofit/>
          </a:bodyPr>
          <a:lstStyle>
            <a:lvl1pPr marL="0" indent="0">
              <a:spcBef>
                <a:spcPts val="0"/>
              </a:spcBef>
              <a:buNone/>
              <a:defRPr sz="2059" spc="0" baseline="0">
                <a:solidFill>
                  <a:srgbClr val="0054A6">
                    <a:alpha val="99000"/>
                  </a:srgbClr>
                </a:solidFill>
                <a:latin typeface="+mj-lt"/>
              </a:defRPr>
            </a:lvl1pPr>
          </a:lstStyle>
          <a:p>
            <a:pPr lvl="0"/>
            <a:r>
              <a:rPr lang="en-US" dirty="0" smtClean="0"/>
              <a:t>Secondary title</a:t>
            </a:r>
          </a:p>
        </p:txBody>
      </p:sp>
    </p:spTree>
    <p:extLst>
      <p:ext uri="{BB962C8B-B14F-4D97-AF65-F5344CB8AC3E}">
        <p14:creationId xmlns:p14="http://schemas.microsoft.com/office/powerpoint/2010/main" val="3777009202"/>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1">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3235218"/>
            <a:ext cx="11155093" cy="917880"/>
          </a:xfrm>
        </p:spPr>
        <p:txBody>
          <a:bodyPr anchor="b" anchorCtr="0">
            <a:spAutoFit/>
          </a:bodyPr>
          <a:lstStyle>
            <a:lvl1pPr>
              <a:defRPr sz="5294" spc="-113" baseline="0">
                <a:gradFill>
                  <a:gsLst>
                    <a:gs pos="25833">
                      <a:schemeClr val="tx1"/>
                    </a:gs>
                    <a:gs pos="36000">
                      <a:schemeClr val="tx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269239" y="4773829"/>
            <a:ext cx="11155093" cy="621324"/>
          </a:xfrm>
        </p:spPr>
        <p:txBody>
          <a:bodyPr>
            <a:spAutoFit/>
          </a:bodyPr>
          <a:lstStyle>
            <a:lvl1pPr marL="0" indent="0">
              <a:spcBef>
                <a:spcPts val="0"/>
              </a:spcBef>
              <a:buNone/>
              <a:defRPr sz="2353" spc="-52" baseline="0">
                <a:gradFill>
                  <a:gsLst>
                    <a:gs pos="25833">
                      <a:schemeClr val="tx1"/>
                    </a:gs>
                    <a:gs pos="36000">
                      <a:schemeClr val="tx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19565798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2">
    <p:bg>
      <p:bgRef idx="1001">
        <a:schemeClr val="bg2"/>
      </p:bgRef>
    </p:bg>
    <p:spTree>
      <p:nvGrpSpPr>
        <p:cNvPr id="1" name=""/>
        <p:cNvGrpSpPr/>
        <p:nvPr/>
      </p:nvGrpSpPr>
      <p:grpSpPr>
        <a:xfrm>
          <a:off x="0" y="0"/>
          <a:ext cx="0" cy="0"/>
          <a:chOff x="0" y="0"/>
          <a:chExt cx="0" cy="0"/>
        </a:xfrm>
      </p:grpSpPr>
      <p:sp>
        <p:nvSpPr>
          <p:cNvPr id="8" name="Freeform 6"/>
          <p:cNvSpPr>
            <a:spLocks noChangeAspect="1" noEditPoints="1"/>
          </p:cNvSpPr>
          <p:nvPr userDrawn="1"/>
        </p:nvSpPr>
        <p:spPr bwMode="auto">
          <a:xfrm>
            <a:off x="624" y="1"/>
            <a:ext cx="12191377" cy="6861505"/>
          </a:xfrm>
          <a:custGeom>
            <a:avLst/>
            <a:gdLst>
              <a:gd name="T0" fmla="*/ 0 w 3917"/>
              <a:gd name="T1" fmla="*/ 0 h 2204"/>
              <a:gd name="T2" fmla="*/ 0 w 3917"/>
              <a:gd name="T3" fmla="*/ 2204 h 2204"/>
              <a:gd name="T4" fmla="*/ 3917 w 3917"/>
              <a:gd name="T5" fmla="*/ 2204 h 2204"/>
              <a:gd name="T6" fmla="*/ 3917 w 3917"/>
              <a:gd name="T7" fmla="*/ 0 h 2204"/>
              <a:gd name="T8" fmla="*/ 0 w 3917"/>
              <a:gd name="T9" fmla="*/ 0 h 2204"/>
              <a:gd name="T10" fmla="*/ 1698 w 3917"/>
              <a:gd name="T11" fmla="*/ 1674 h 2204"/>
              <a:gd name="T12" fmla="*/ 87 w 3917"/>
              <a:gd name="T13" fmla="*/ 1907 h 2204"/>
              <a:gd name="T14" fmla="*/ 88 w 3917"/>
              <a:gd name="T15" fmla="*/ 297 h 2204"/>
              <a:gd name="T16" fmla="*/ 1698 w 3917"/>
              <a:gd name="T17" fmla="*/ 518 h 2204"/>
              <a:gd name="T18" fmla="*/ 1698 w 3917"/>
              <a:gd name="T19" fmla="*/ 1674 h 2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17" h="2204">
                <a:moveTo>
                  <a:pt x="0" y="0"/>
                </a:moveTo>
                <a:cubicBezTo>
                  <a:pt x="0" y="2204"/>
                  <a:pt x="0" y="2204"/>
                  <a:pt x="0" y="2204"/>
                </a:cubicBezTo>
                <a:cubicBezTo>
                  <a:pt x="3917" y="2204"/>
                  <a:pt x="3917" y="2204"/>
                  <a:pt x="3917" y="2204"/>
                </a:cubicBezTo>
                <a:cubicBezTo>
                  <a:pt x="3917" y="0"/>
                  <a:pt x="3917" y="0"/>
                  <a:pt x="3917" y="0"/>
                </a:cubicBezTo>
                <a:lnTo>
                  <a:pt x="0" y="0"/>
                </a:lnTo>
                <a:close/>
                <a:moveTo>
                  <a:pt x="1698" y="1674"/>
                </a:moveTo>
                <a:cubicBezTo>
                  <a:pt x="87" y="1907"/>
                  <a:pt x="87" y="1907"/>
                  <a:pt x="87" y="1907"/>
                </a:cubicBezTo>
                <a:cubicBezTo>
                  <a:pt x="89" y="1376"/>
                  <a:pt x="86" y="828"/>
                  <a:pt x="88" y="297"/>
                </a:cubicBezTo>
                <a:cubicBezTo>
                  <a:pt x="1698" y="518"/>
                  <a:pt x="1698" y="518"/>
                  <a:pt x="1698" y="518"/>
                </a:cubicBezTo>
                <a:cubicBezTo>
                  <a:pt x="1700" y="902"/>
                  <a:pt x="1696" y="1291"/>
                  <a:pt x="1698" y="1674"/>
                </a:cubicBez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p>
            <a:pPr defTabSz="685669"/>
            <a:endParaRPr lang="en-US" sz="1324">
              <a:solidFill>
                <a:srgbClr val="EFEFEF"/>
              </a:solidFill>
            </a:endParaRPr>
          </a:p>
        </p:txBody>
      </p:sp>
      <p:sp>
        <p:nvSpPr>
          <p:cNvPr id="2" name="Title 1"/>
          <p:cNvSpPr>
            <a:spLocks noGrp="1"/>
          </p:cNvSpPr>
          <p:nvPr>
            <p:ph type="title" hasCustomPrompt="1"/>
          </p:nvPr>
        </p:nvSpPr>
        <p:spPr>
          <a:xfrm>
            <a:off x="5647788" y="1187621"/>
            <a:ext cx="6274973" cy="917880"/>
          </a:xfrm>
        </p:spPr>
        <p:txBody>
          <a:bodyPr wrap="square" anchor="t" anchorCtr="0">
            <a:spAutoFit/>
          </a:bodyPr>
          <a:lstStyle>
            <a:lvl1pPr>
              <a:defRPr sz="5294" spc="-113" baseline="0">
                <a:gradFill>
                  <a:gsLst>
                    <a:gs pos="22083">
                      <a:schemeClr val="tx1"/>
                    </a:gs>
                    <a:gs pos="42000">
                      <a:schemeClr val="tx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5647788" y="3877277"/>
            <a:ext cx="6274973" cy="621324"/>
          </a:xfrm>
        </p:spPr>
        <p:txBody>
          <a:bodyPr wrap="square">
            <a:spAutoFit/>
          </a:bodyPr>
          <a:lstStyle>
            <a:lvl1pPr marL="0" indent="0">
              <a:spcBef>
                <a:spcPts val="0"/>
              </a:spcBef>
              <a:buNone/>
              <a:defRPr sz="2353" spc="-52" baseline="0">
                <a:gradFill>
                  <a:gsLst>
                    <a:gs pos="22083">
                      <a:schemeClr val="tx1"/>
                    </a:gs>
                    <a:gs pos="42000">
                      <a:schemeClr val="tx1"/>
                    </a:gs>
                  </a:gsLst>
                  <a:lin ang="5400000" scaled="0"/>
                </a:gradFill>
                <a:latin typeface="+mj-lt"/>
              </a:defRPr>
            </a:lvl1pPr>
          </a:lstStyle>
          <a:p>
            <a:pPr lvl="0"/>
            <a:r>
              <a:rPr lang="en-US" dirty="0" smtClean="0"/>
              <a:t>Speaker title</a:t>
            </a:r>
            <a:endParaRPr lang="en-US" dirty="0"/>
          </a:p>
        </p:txBody>
      </p:sp>
      <p:sp>
        <p:nvSpPr>
          <p:cNvPr id="17" name="Freeform 5"/>
          <p:cNvSpPr>
            <a:spLocks noEditPoints="1"/>
          </p:cNvSpPr>
          <p:nvPr userDrawn="1"/>
        </p:nvSpPr>
        <p:spPr bwMode="black">
          <a:xfrm>
            <a:off x="1702838" y="1570215"/>
            <a:ext cx="3001964" cy="4623154"/>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chemeClr val="tx1"/>
          </a:solidFill>
          <a:ln w="10795" cap="flat" cmpd="sng" algn="ctr">
            <a:noFill/>
            <a:prstDash val="solid"/>
            <a:headEnd type="none" w="med" len="med"/>
            <a:tailEnd type="none" w="med" len="med"/>
          </a:ln>
          <a:effectLst/>
          <a:extLst/>
        </p:spPr>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72137" fontAlgn="base">
              <a:lnSpc>
                <a:spcPct val="90000"/>
              </a:lnSpc>
              <a:spcBef>
                <a:spcPct val="0"/>
              </a:spcBef>
              <a:spcAft>
                <a:spcPct val="0"/>
              </a:spcAft>
              <a:defRPr/>
            </a:pPr>
            <a:endParaRPr lang="en-US" sz="1471" kern="0" spc="-37" smtClean="0">
              <a:gradFill>
                <a:gsLst>
                  <a:gs pos="1250">
                    <a:srgbClr val="EFEFEF"/>
                  </a:gs>
                  <a:gs pos="10417">
                    <a:srgbClr val="EFEFEF"/>
                  </a:gs>
                </a:gsLst>
                <a:lin ang="5400000" scaled="0"/>
              </a:gradFill>
            </a:endParaRPr>
          </a:p>
        </p:txBody>
      </p:sp>
    </p:spTree>
    <p:extLst>
      <p:ext uri="{BB962C8B-B14F-4D97-AF65-F5344CB8AC3E}">
        <p14:creationId xmlns:p14="http://schemas.microsoft.com/office/powerpoint/2010/main" val="11302715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pos="23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3">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3235743"/>
            <a:ext cx="11155093" cy="917880"/>
          </a:xfrm>
        </p:spPr>
        <p:txBody>
          <a:bodyPr anchor="b" anchorCtr="0">
            <a:spAutoFit/>
          </a:bodyPr>
          <a:lstStyle>
            <a:lvl1pPr>
              <a:defRPr sz="5294" spc="-113" baseline="0">
                <a:gradFill>
                  <a:gsLst>
                    <a:gs pos="1250">
                      <a:schemeClr val="accent1"/>
                    </a:gs>
                    <a:gs pos="100000">
                      <a:schemeClr val="accent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269239" y="4773829"/>
            <a:ext cx="11155093" cy="621324"/>
          </a:xfrm>
        </p:spPr>
        <p:txBody>
          <a:bodyPr>
            <a:spAutoFit/>
          </a:bodyPr>
          <a:lstStyle>
            <a:lvl1pPr marL="0" indent="0">
              <a:spcBef>
                <a:spcPts val="0"/>
              </a:spcBef>
              <a:buNone/>
              <a:defRPr sz="2353" spc="-52" baseline="0">
                <a:gradFill>
                  <a:gsLst>
                    <a:gs pos="1250">
                      <a:schemeClr val="accent1"/>
                    </a:gs>
                    <a:gs pos="100000">
                      <a:schemeClr val="accent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32570359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86383"/>
            <a:ext cx="11151917" cy="734625"/>
          </a:xfrm>
        </p:spPr>
        <p:txBody>
          <a:bodyPr>
            <a:spAutoFit/>
          </a:bodyPr>
          <a:lstStyle/>
          <a:p>
            <a:r>
              <a:rPr lang="en-US" dirty="0" smtClean="0"/>
              <a:t>Click to edit master title style</a:t>
            </a:r>
            <a:endParaRPr lang="en-US" dirty="0"/>
          </a:p>
        </p:txBody>
      </p:sp>
      <p:sp>
        <p:nvSpPr>
          <p:cNvPr id="5" name="Text Placeholder 4"/>
          <p:cNvSpPr>
            <a:spLocks noGrp="1"/>
          </p:cNvSpPr>
          <p:nvPr>
            <p:ph type="body" sz="quarter" idx="10" hasCustomPrompt="1"/>
          </p:nvPr>
        </p:nvSpPr>
        <p:spPr>
          <a:xfrm>
            <a:off x="269239" y="1187621"/>
            <a:ext cx="11151917" cy="1698798"/>
          </a:xfrm>
          <a:prstGeom prst="rect">
            <a:avLst/>
          </a:prstGeom>
        </p:spPr>
        <p:txBody>
          <a:bodyPr>
            <a:spAutoFit/>
          </a:bodyPr>
          <a:lstStyle>
            <a:lvl1pPr marL="213145" indent="-213145">
              <a:buFont typeface="Wingdings" pitchFamily="2" charset="2"/>
              <a:buChar char=""/>
              <a:defRPr sz="2941"/>
            </a:lvl1pPr>
            <a:lvl2pPr marL="388185" indent="-175041">
              <a:buFont typeface="Wingdings" pitchFamily="2" charset="2"/>
              <a:buChar char=""/>
              <a:defRPr sz="1765" spc="-38" baseline="0">
                <a:latin typeface="+mn-lt"/>
              </a:defRPr>
            </a:lvl2pPr>
            <a:lvl3pPr marL="556081" indent="-167896">
              <a:buFont typeface="Wingdings" pitchFamily="2" charset="2"/>
              <a:buChar char=""/>
              <a:tabLst/>
              <a:defRPr sz="1471" spc="-38" baseline="0">
                <a:latin typeface="+mn-lt"/>
              </a:defRPr>
            </a:lvl3pPr>
            <a:lvl4pPr marL="685872" indent="-129792">
              <a:buFont typeface="Wingdings" pitchFamily="2" charset="2"/>
              <a:buChar char=""/>
              <a:defRPr sz="1324" spc="-38" baseline="0">
                <a:latin typeface="+mn-lt"/>
              </a:defRPr>
            </a:lvl4pPr>
            <a:lvl5pPr marL="815665" indent="-129792">
              <a:buFont typeface="Wingdings" pitchFamily="2" charset="2"/>
              <a:buChar char=""/>
              <a:tabLst/>
              <a:defRPr sz="1324" spc="-38" baseline="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24973384"/>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69239" y="1187622"/>
            <a:ext cx="11151917" cy="1649041"/>
          </a:xfrm>
          <a:prstGeom prst="rect">
            <a:avLst/>
          </a:prstGeom>
        </p:spPr>
        <p:txBody>
          <a:bodyPr>
            <a:spAutoFit/>
          </a:bodyPr>
          <a:lstStyle>
            <a:lvl1pPr marL="0" indent="0">
              <a:spcBef>
                <a:spcPts val="1800"/>
              </a:spcBef>
              <a:buNone/>
              <a:defRPr sz="2941">
                <a:gradFill>
                  <a:gsLst>
                    <a:gs pos="100000">
                      <a:schemeClr val="tx2"/>
                    </a:gs>
                    <a:gs pos="0">
                      <a:schemeClr val="tx2"/>
                    </a:gs>
                  </a:gsLst>
                  <a:lin ang="5400000" scaled="0"/>
                </a:gradFill>
                <a:latin typeface="+mj-lt"/>
              </a:defRPr>
            </a:lvl1pPr>
            <a:lvl2pPr marL="0" indent="0">
              <a:buNone/>
              <a:defRPr sz="1471" spc="-38" baseline="0">
                <a:gradFill>
                  <a:gsLst>
                    <a:gs pos="100000">
                      <a:schemeClr val="tx1"/>
                    </a:gs>
                    <a:gs pos="6000">
                      <a:schemeClr val="tx1"/>
                    </a:gs>
                  </a:gsLst>
                  <a:lin ang="5400000" scaled="0"/>
                </a:gradFill>
              </a:defRPr>
            </a:lvl2pPr>
            <a:lvl3pPr marL="173850" indent="0">
              <a:buNone/>
              <a:defRPr sz="1471" spc="-38" baseline="0">
                <a:gradFill>
                  <a:gsLst>
                    <a:gs pos="100000">
                      <a:schemeClr val="tx1"/>
                    </a:gs>
                    <a:gs pos="6000">
                      <a:schemeClr val="tx1"/>
                    </a:gs>
                  </a:gsLst>
                  <a:lin ang="5400000" scaled="0"/>
                </a:gradFill>
              </a:defRPr>
            </a:lvl3pPr>
            <a:lvl4pPr marL="342937" indent="0">
              <a:buNone/>
              <a:defRPr sz="1324" spc="-38" baseline="0">
                <a:gradFill>
                  <a:gsLst>
                    <a:gs pos="100000">
                      <a:schemeClr val="tx1"/>
                    </a:gs>
                    <a:gs pos="6000">
                      <a:schemeClr val="tx1"/>
                    </a:gs>
                  </a:gsLst>
                  <a:lin ang="5400000" scaled="0"/>
                </a:gradFill>
              </a:defRPr>
            </a:lvl4pPr>
            <a:lvl5pPr marL="520359" indent="0">
              <a:buNone/>
              <a:defRPr sz="1324" spc="-38" baseline="0">
                <a:gradFill>
                  <a:gsLst>
                    <a:gs pos="100000">
                      <a:schemeClr val="tx1"/>
                    </a:gs>
                    <a:gs pos="6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hasCustomPrompt="1"/>
          </p:nvPr>
        </p:nvSpPr>
        <p:spPr>
          <a:xfrm>
            <a:off x="269239" y="286382"/>
            <a:ext cx="11151917" cy="734625"/>
          </a:xfrm>
        </p:spPr>
        <p:txBody>
          <a:bodyPr>
            <a:spAutoFit/>
          </a:bodyPr>
          <a:lstStyle/>
          <a:p>
            <a:r>
              <a:rPr lang="en-US" dirty="0" smtClean="0"/>
              <a:t>Click to edit master title style</a:t>
            </a:r>
            <a:endParaRPr lang="en-US" dirty="0"/>
          </a:p>
        </p:txBody>
      </p:sp>
    </p:spTree>
    <p:extLst>
      <p:ext uri="{BB962C8B-B14F-4D97-AF65-F5344CB8AC3E}">
        <p14:creationId xmlns:p14="http://schemas.microsoft.com/office/powerpoint/2010/main" val="1831004727"/>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69239" y="1187622"/>
            <a:ext cx="11151917" cy="1649041"/>
          </a:xfrm>
          <a:prstGeom prst="rect">
            <a:avLst/>
          </a:prstGeom>
        </p:spPr>
        <p:txBody>
          <a:bodyPr>
            <a:spAutoFit/>
          </a:bodyPr>
          <a:lstStyle>
            <a:lvl1pPr marL="0" indent="0">
              <a:spcBef>
                <a:spcPts val="1800"/>
              </a:spcBef>
              <a:buNone/>
              <a:defRPr sz="2941">
                <a:gradFill>
                  <a:gsLst>
                    <a:gs pos="100000">
                      <a:schemeClr val="tx1"/>
                    </a:gs>
                    <a:gs pos="0">
                      <a:schemeClr val="tx1"/>
                    </a:gs>
                  </a:gsLst>
                  <a:lin ang="5400000" scaled="0"/>
                </a:gradFill>
                <a:latin typeface="+mj-lt"/>
              </a:defRPr>
            </a:lvl1pPr>
            <a:lvl2pPr marL="0" indent="0">
              <a:buNone/>
              <a:defRPr sz="1471" spc="-38" baseline="0">
                <a:gradFill>
                  <a:gsLst>
                    <a:gs pos="100000">
                      <a:schemeClr val="tx1"/>
                    </a:gs>
                    <a:gs pos="0">
                      <a:schemeClr val="tx1"/>
                    </a:gs>
                  </a:gsLst>
                  <a:lin ang="5400000" scaled="0"/>
                </a:gradFill>
              </a:defRPr>
            </a:lvl2pPr>
            <a:lvl3pPr marL="173850" indent="0">
              <a:buNone/>
              <a:defRPr sz="1471" spc="-38" baseline="0">
                <a:gradFill>
                  <a:gsLst>
                    <a:gs pos="100000">
                      <a:schemeClr val="tx1"/>
                    </a:gs>
                    <a:gs pos="0">
                      <a:schemeClr val="tx1"/>
                    </a:gs>
                  </a:gsLst>
                  <a:lin ang="5400000" scaled="0"/>
                </a:gradFill>
              </a:defRPr>
            </a:lvl3pPr>
            <a:lvl4pPr marL="342937" indent="0">
              <a:buNone/>
              <a:defRPr sz="1324" spc="-38" baseline="0">
                <a:gradFill>
                  <a:gsLst>
                    <a:gs pos="100000">
                      <a:schemeClr val="tx1"/>
                    </a:gs>
                    <a:gs pos="0">
                      <a:schemeClr val="tx1"/>
                    </a:gs>
                  </a:gsLst>
                  <a:lin ang="5400000" scaled="0"/>
                </a:gradFill>
              </a:defRPr>
            </a:lvl4pPr>
            <a:lvl5pPr marL="520359" indent="0">
              <a:buNone/>
              <a:defRPr sz="1324" spc="-38" baseline="0">
                <a:gradFill>
                  <a:gsLst>
                    <a:gs pos="100000">
                      <a:schemeClr val="tx1"/>
                    </a:gs>
                    <a:gs pos="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8108517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86382"/>
            <a:ext cx="11151917" cy="734625"/>
          </a:xfrm>
        </p:spPr>
        <p:txBody>
          <a:bodyPr/>
          <a:lstStyle/>
          <a:p>
            <a:r>
              <a:rPr lang="en-US" dirty="0" smtClean="0"/>
              <a:t>Click to edit master title style</a:t>
            </a:r>
            <a:endParaRPr lang="en-US" dirty="0"/>
          </a:p>
        </p:txBody>
      </p:sp>
      <p:sp>
        <p:nvSpPr>
          <p:cNvPr id="4" name="Text Placeholder 3"/>
          <p:cNvSpPr>
            <a:spLocks noGrp="1"/>
          </p:cNvSpPr>
          <p:nvPr>
            <p:ph type="body" sz="quarter" idx="10" hasCustomPrompt="1"/>
          </p:nvPr>
        </p:nvSpPr>
        <p:spPr>
          <a:xfrm>
            <a:off x="269240" y="1187622"/>
            <a:ext cx="5369640" cy="1698798"/>
          </a:xfrm>
        </p:spPr>
        <p:txBody>
          <a:bodyPr wrap="square">
            <a:spAutoFit/>
          </a:bodyPr>
          <a:lstStyle>
            <a:lvl1pPr marL="219098" indent="-219098">
              <a:spcBef>
                <a:spcPts val="900"/>
              </a:spcBef>
              <a:buClr>
                <a:schemeClr val="tx1"/>
              </a:buClr>
              <a:buFont typeface="Wingdings" pitchFamily="2" charset="2"/>
              <a:buChar char=""/>
              <a:defRPr/>
            </a:lvl1pPr>
            <a:lvl2pPr marL="390566" indent="-171468">
              <a:defRPr sz="1765" spc="-38" baseline="0"/>
            </a:lvl2pPr>
            <a:lvl3pPr marL="514405" indent="-123838">
              <a:tabLst/>
              <a:defRPr sz="1471" spc="-38" baseline="0"/>
            </a:lvl3pPr>
            <a:lvl4pPr marL="647768" indent="-133364">
              <a:defRPr sz="1324" spc="-38" baseline="0"/>
            </a:lvl4pPr>
            <a:lvl5pPr marL="771607" indent="-123838">
              <a:tabLst/>
              <a:defRPr sz="1324" spc="-38"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hasCustomPrompt="1"/>
          </p:nvPr>
        </p:nvSpPr>
        <p:spPr>
          <a:xfrm>
            <a:off x="5638881" y="1187622"/>
            <a:ext cx="5387457" cy="1698798"/>
          </a:xfrm>
        </p:spPr>
        <p:txBody>
          <a:bodyPr wrap="square">
            <a:spAutoFit/>
          </a:bodyPr>
          <a:lstStyle>
            <a:lvl1pPr marL="254820" indent="-254820">
              <a:spcBef>
                <a:spcPts val="900"/>
              </a:spcBef>
              <a:buFont typeface="Wingdings" pitchFamily="2" charset="2"/>
              <a:buChar char=""/>
              <a:defRPr lang="en-US" sz="2941" kern="1200" spc="-52" baseline="0" dirty="0" smtClean="0">
                <a:gradFill>
                  <a:gsLst>
                    <a:gs pos="1250">
                      <a:schemeClr val="tx1"/>
                    </a:gs>
                    <a:gs pos="100000">
                      <a:schemeClr val="tx1"/>
                    </a:gs>
                  </a:gsLst>
                  <a:lin ang="5400000" scaled="0"/>
                </a:gradFill>
                <a:latin typeface="+mj-lt"/>
                <a:ea typeface="+mn-ea"/>
                <a:cs typeface="+mn-cs"/>
              </a:defRPr>
            </a:lvl1pPr>
            <a:lvl2pPr marL="476301" indent="-257202">
              <a:defRPr lang="en-US" sz="1765" kern="1200" spc="-38" baseline="0" dirty="0" smtClean="0">
                <a:gradFill>
                  <a:gsLst>
                    <a:gs pos="1250">
                      <a:schemeClr val="tx1"/>
                    </a:gs>
                    <a:gs pos="100000">
                      <a:schemeClr val="tx1"/>
                    </a:gs>
                  </a:gsLst>
                  <a:lin ang="5400000" scaled="0"/>
                </a:gradFill>
                <a:latin typeface="+mn-lt"/>
                <a:ea typeface="+mn-ea"/>
                <a:cs typeface="+mn-cs"/>
              </a:defRPr>
            </a:lvl2pPr>
            <a:lvl3pPr marL="647768" indent="-257202">
              <a:defRPr lang="en-US" sz="1471" kern="1200" spc="-38" baseline="0" dirty="0" smtClean="0">
                <a:gradFill>
                  <a:gsLst>
                    <a:gs pos="1250">
                      <a:schemeClr val="tx1"/>
                    </a:gs>
                    <a:gs pos="100000">
                      <a:schemeClr val="tx1"/>
                    </a:gs>
                  </a:gsLst>
                  <a:lin ang="5400000" scaled="0"/>
                </a:gradFill>
                <a:latin typeface="+mn-lt"/>
                <a:ea typeface="+mn-ea"/>
                <a:cs typeface="+mn-cs"/>
              </a:defRPr>
            </a:lvl3pPr>
            <a:lvl4pPr marL="771607" indent="-257202">
              <a:defRPr lang="en-US" sz="1324" kern="1200" spc="-38" baseline="0" dirty="0" smtClean="0">
                <a:gradFill>
                  <a:gsLst>
                    <a:gs pos="1250">
                      <a:schemeClr val="tx1"/>
                    </a:gs>
                    <a:gs pos="100000">
                      <a:schemeClr val="tx1"/>
                    </a:gs>
                  </a:gsLst>
                  <a:lin ang="5400000" scaled="0"/>
                </a:gradFill>
                <a:latin typeface="+mn-lt"/>
                <a:ea typeface="+mn-ea"/>
                <a:cs typeface="+mn-cs"/>
              </a:defRPr>
            </a:lvl4pPr>
            <a:lvl5pPr marL="904971" indent="-257202">
              <a:defRPr lang="en-US" sz="1324" kern="1200" spc="-38" baseline="0" dirty="0">
                <a:gradFill>
                  <a:gsLst>
                    <a:gs pos="1250">
                      <a:schemeClr val="tx1"/>
                    </a:gs>
                    <a:gs pos="100000">
                      <a:schemeClr val="tx1"/>
                    </a:gs>
                  </a:gsLst>
                  <a:lin ang="5400000" scaled="0"/>
                </a:gradFill>
                <a:latin typeface="+mn-lt"/>
                <a:ea typeface="+mn-ea"/>
                <a:cs typeface="+mn-cs"/>
              </a:defRPr>
            </a:lvl5pPr>
          </a:lstStyle>
          <a:p>
            <a:pPr marL="219098" marR="0" lvl="0" indent="-219098" algn="l" defTabSz="685845"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dirty="0" smtClean="0"/>
              <a:t>Click to edit master text styles</a:t>
            </a:r>
          </a:p>
          <a:p>
            <a:pPr marL="390566" marR="0" lvl="1" indent="-171468" algn="l" defTabSz="685845"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Second level</a:t>
            </a:r>
          </a:p>
          <a:p>
            <a:pPr marL="514405" marR="0" lvl="2" indent="-123838" algn="l" defTabSz="685845"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Third level</a:t>
            </a:r>
          </a:p>
          <a:p>
            <a:pPr marL="647768" marR="0" lvl="3" indent="-133364" algn="l" defTabSz="685845"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Fourth level</a:t>
            </a:r>
          </a:p>
          <a:p>
            <a:pPr marL="771607" marR="0" lvl="4" indent="-123838" algn="l" defTabSz="685845"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Fifth level</a:t>
            </a:r>
            <a:endParaRPr lang="en-US" dirty="0"/>
          </a:p>
        </p:txBody>
      </p:sp>
    </p:spTree>
    <p:extLst>
      <p:ext uri="{BB962C8B-B14F-4D97-AF65-F5344CB8AC3E}">
        <p14:creationId xmlns:p14="http://schemas.microsoft.com/office/powerpoint/2010/main" val="4239584987"/>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86382"/>
            <a:ext cx="11151917" cy="734625"/>
          </a:xfrm>
        </p:spPr>
        <p:txBody>
          <a:bodyPr/>
          <a:lstStyle/>
          <a:p>
            <a:r>
              <a:rPr lang="en-US" dirty="0" smtClean="0"/>
              <a:t>Click to edit master title style</a:t>
            </a:r>
            <a:endParaRPr lang="en-US" dirty="0"/>
          </a:p>
        </p:txBody>
      </p:sp>
      <p:sp>
        <p:nvSpPr>
          <p:cNvPr id="6" name="Text Placeholder 5"/>
          <p:cNvSpPr>
            <a:spLocks noGrp="1"/>
          </p:cNvSpPr>
          <p:nvPr>
            <p:ph type="body" sz="quarter" idx="11" hasCustomPrompt="1"/>
          </p:nvPr>
        </p:nvSpPr>
        <p:spPr>
          <a:xfrm>
            <a:off x="269239" y="1187621"/>
            <a:ext cx="5378549" cy="1649041"/>
          </a:xfrm>
        </p:spPr>
        <p:txBody>
          <a:bodyPr>
            <a:spAutoFit/>
          </a:bodyPr>
          <a:lstStyle>
            <a:lvl1pPr marL="0" indent="0">
              <a:spcBef>
                <a:spcPts val="900"/>
              </a:spcBef>
              <a:buNone/>
              <a:defRPr sz="2941">
                <a:gradFill>
                  <a:gsLst>
                    <a:gs pos="100000">
                      <a:schemeClr val="tx2"/>
                    </a:gs>
                    <a:gs pos="0">
                      <a:schemeClr val="tx2"/>
                    </a:gs>
                  </a:gsLst>
                  <a:lin ang="5400000" scaled="0"/>
                </a:gradFill>
                <a:latin typeface="+mj-lt"/>
              </a:defRPr>
            </a:lvl1pPr>
            <a:lvl2pPr marL="0" indent="0">
              <a:buNone/>
              <a:defRPr sz="1471" spc="-38" baseline="0"/>
            </a:lvl2pPr>
            <a:lvl3pPr marL="175041" indent="0">
              <a:buNone/>
              <a:defRPr sz="1471" spc="-38" baseline="0"/>
            </a:lvl3pPr>
            <a:lvl4pPr marL="342937" indent="0">
              <a:buNone/>
              <a:defRPr sz="1324" spc="-38" baseline="0"/>
            </a:lvl4pPr>
            <a:lvl5pPr marL="520359" indent="0">
              <a:buNone/>
              <a:defRPr sz="1324" spc="-38"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hasCustomPrompt="1"/>
          </p:nvPr>
        </p:nvSpPr>
        <p:spPr>
          <a:xfrm>
            <a:off x="5647788" y="1187621"/>
            <a:ext cx="5396365" cy="1649041"/>
          </a:xfrm>
        </p:spPr>
        <p:txBody>
          <a:bodyPr>
            <a:spAutoFit/>
          </a:bodyPr>
          <a:lstStyle>
            <a:lvl1pPr marL="0" indent="0">
              <a:spcBef>
                <a:spcPts val="900"/>
              </a:spcBef>
              <a:buNone/>
              <a:defRPr lang="en-US" sz="2941" kern="1200" spc="-52" baseline="0" dirty="0" smtClean="0">
                <a:gradFill>
                  <a:gsLst>
                    <a:gs pos="100000">
                      <a:schemeClr val="tx2"/>
                    </a:gs>
                    <a:gs pos="0">
                      <a:schemeClr val="tx2"/>
                    </a:gs>
                  </a:gsLst>
                  <a:lin ang="5400000" scaled="0"/>
                </a:gradFill>
                <a:latin typeface="+mj-lt"/>
                <a:ea typeface="+mn-ea"/>
                <a:cs typeface="+mn-cs"/>
              </a:defRPr>
            </a:lvl1pPr>
            <a:lvl2pPr marL="2382" marR="0" indent="0" algn="l" defTabSz="685845" rtl="0" eaLnBrk="1" fontAlgn="auto" latinLnBrk="0" hangingPunct="1">
              <a:lnSpc>
                <a:spcPct val="90000"/>
              </a:lnSpc>
              <a:spcBef>
                <a:spcPct val="20000"/>
              </a:spcBef>
              <a:spcAft>
                <a:spcPts val="0"/>
              </a:spcAft>
              <a:buClrTx/>
              <a:buSzPct val="90000"/>
              <a:buFont typeface="Arial" pitchFamily="34" charset="0"/>
              <a:buNone/>
              <a:tabLst/>
              <a:defRPr lang="en-US" sz="1471" kern="1200" spc="-38" baseline="0" dirty="0" smtClean="0">
                <a:gradFill>
                  <a:gsLst>
                    <a:gs pos="1250">
                      <a:schemeClr val="tx1"/>
                    </a:gs>
                    <a:gs pos="100000">
                      <a:schemeClr val="tx1"/>
                    </a:gs>
                  </a:gsLst>
                  <a:lin ang="5400000" scaled="0"/>
                </a:gradFill>
                <a:latin typeface="+mn-lt"/>
                <a:ea typeface="+mn-ea"/>
                <a:cs typeface="+mn-cs"/>
              </a:defRPr>
            </a:lvl2pPr>
            <a:lvl3pPr marL="175041" marR="0" indent="0" algn="l" defTabSz="685845" rtl="0" eaLnBrk="1" fontAlgn="auto" latinLnBrk="0" hangingPunct="1">
              <a:lnSpc>
                <a:spcPct val="90000"/>
              </a:lnSpc>
              <a:spcBef>
                <a:spcPct val="20000"/>
              </a:spcBef>
              <a:spcAft>
                <a:spcPts val="0"/>
              </a:spcAft>
              <a:buClrTx/>
              <a:buSzPct val="90000"/>
              <a:buFont typeface="Arial" pitchFamily="34" charset="0"/>
              <a:buNone/>
              <a:tabLst/>
              <a:defRPr lang="en-US" sz="1471" kern="1200" spc="-38" baseline="0" dirty="0" smtClean="0">
                <a:gradFill>
                  <a:gsLst>
                    <a:gs pos="1250">
                      <a:schemeClr val="tx1"/>
                    </a:gs>
                    <a:gs pos="100000">
                      <a:schemeClr val="tx1"/>
                    </a:gs>
                  </a:gsLst>
                  <a:lin ang="5400000" scaled="0"/>
                </a:gradFill>
                <a:latin typeface="+mn-lt"/>
                <a:ea typeface="+mn-ea"/>
                <a:cs typeface="+mn-cs"/>
              </a:defRPr>
            </a:lvl3pPr>
            <a:lvl4pPr marL="345318" marR="0" indent="0" algn="l" defTabSz="685845" rtl="0" eaLnBrk="1" fontAlgn="auto" latinLnBrk="0" hangingPunct="1">
              <a:lnSpc>
                <a:spcPct val="90000"/>
              </a:lnSpc>
              <a:spcBef>
                <a:spcPct val="20000"/>
              </a:spcBef>
              <a:spcAft>
                <a:spcPts val="0"/>
              </a:spcAft>
              <a:buClrTx/>
              <a:buSzPct val="90000"/>
              <a:buFont typeface="Arial" pitchFamily="34" charset="0"/>
              <a:buNone/>
              <a:tabLst/>
              <a:defRPr lang="en-US" sz="1324" kern="1200" spc="-38" baseline="0" dirty="0" smtClean="0">
                <a:gradFill>
                  <a:gsLst>
                    <a:gs pos="1250">
                      <a:schemeClr val="tx1"/>
                    </a:gs>
                    <a:gs pos="100000">
                      <a:schemeClr val="tx1"/>
                    </a:gs>
                  </a:gsLst>
                  <a:lin ang="5400000" scaled="0"/>
                </a:gradFill>
                <a:latin typeface="+mn-lt"/>
                <a:ea typeface="+mn-ea"/>
                <a:cs typeface="+mn-cs"/>
              </a:defRPr>
            </a:lvl4pPr>
            <a:lvl5pPr marL="515595" marR="0" indent="0" algn="l" defTabSz="685845" rtl="0" eaLnBrk="1" fontAlgn="auto" latinLnBrk="0" hangingPunct="1">
              <a:lnSpc>
                <a:spcPct val="90000"/>
              </a:lnSpc>
              <a:spcBef>
                <a:spcPct val="20000"/>
              </a:spcBef>
              <a:spcAft>
                <a:spcPts val="0"/>
              </a:spcAft>
              <a:buClrTx/>
              <a:buSzPct val="90000"/>
              <a:buFont typeface="Arial" pitchFamily="34" charset="0"/>
              <a:buNone/>
              <a:tabLst/>
              <a:defRPr lang="en-US" sz="1324" kern="1200" spc="-38" baseline="0" dirty="0">
                <a:gradFill>
                  <a:gsLst>
                    <a:gs pos="1250">
                      <a:schemeClr val="tx1"/>
                    </a:gs>
                    <a:gs pos="100000">
                      <a:schemeClr val="tx1"/>
                    </a:gs>
                  </a:gsLst>
                  <a:lin ang="5400000" scaled="0"/>
                </a:gradFill>
                <a:latin typeface="+mn-lt"/>
                <a:ea typeface="+mn-ea"/>
                <a:cs typeface="+mn-cs"/>
              </a:defRPr>
            </a:lvl5pPr>
          </a:lstStyle>
          <a:p>
            <a:pPr marL="0" marR="0" lvl="0" indent="0" algn="l" defTabSz="685845"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12328155"/>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86382"/>
            <a:ext cx="11151917" cy="734625"/>
          </a:xfrm>
        </p:spPr>
        <p:txBody>
          <a:bodyPr/>
          <a:lstStyle/>
          <a:p>
            <a:r>
              <a:rPr lang="en-US" dirty="0" smtClean="0"/>
              <a:t>Click to edit master title style</a:t>
            </a:r>
            <a:endParaRPr lang="en-US" dirty="0"/>
          </a:p>
        </p:txBody>
      </p:sp>
      <p:sp>
        <p:nvSpPr>
          <p:cNvPr id="6" name="Text Placeholder 5"/>
          <p:cNvSpPr>
            <a:spLocks noGrp="1"/>
          </p:cNvSpPr>
          <p:nvPr>
            <p:ph type="body" sz="quarter" idx="11" hasCustomPrompt="1"/>
          </p:nvPr>
        </p:nvSpPr>
        <p:spPr>
          <a:xfrm>
            <a:off x="269239" y="1187621"/>
            <a:ext cx="5378549" cy="1649041"/>
          </a:xfrm>
        </p:spPr>
        <p:txBody>
          <a:bodyPr>
            <a:spAutoFit/>
          </a:bodyPr>
          <a:lstStyle>
            <a:lvl1pPr marL="0" indent="0">
              <a:spcBef>
                <a:spcPts val="900"/>
              </a:spcBef>
              <a:buNone/>
              <a:defRPr sz="2941">
                <a:gradFill>
                  <a:gsLst>
                    <a:gs pos="1000">
                      <a:schemeClr val="tx1"/>
                    </a:gs>
                    <a:gs pos="98000">
                      <a:schemeClr val="tx1"/>
                    </a:gs>
                  </a:gsLst>
                  <a:lin ang="5400000" scaled="0"/>
                </a:gradFill>
                <a:latin typeface="+mj-lt"/>
              </a:defRPr>
            </a:lvl1pPr>
            <a:lvl2pPr marL="0" indent="0">
              <a:buNone/>
              <a:defRPr sz="1471" spc="-38" baseline="0">
                <a:gradFill>
                  <a:gsLst>
                    <a:gs pos="1000">
                      <a:schemeClr val="tx1"/>
                    </a:gs>
                    <a:gs pos="98000">
                      <a:schemeClr val="tx1"/>
                    </a:gs>
                  </a:gsLst>
                  <a:lin ang="5400000" scaled="0"/>
                </a:gradFill>
              </a:defRPr>
            </a:lvl2pPr>
            <a:lvl3pPr marL="175041" indent="0">
              <a:buNone/>
              <a:defRPr sz="1471" spc="-38" baseline="0">
                <a:gradFill>
                  <a:gsLst>
                    <a:gs pos="1000">
                      <a:schemeClr val="tx1"/>
                    </a:gs>
                    <a:gs pos="98000">
                      <a:schemeClr val="tx1"/>
                    </a:gs>
                  </a:gsLst>
                  <a:lin ang="5400000" scaled="0"/>
                </a:gradFill>
              </a:defRPr>
            </a:lvl3pPr>
            <a:lvl4pPr marL="342937" indent="0">
              <a:buNone/>
              <a:defRPr sz="1324" spc="-38" baseline="0">
                <a:gradFill>
                  <a:gsLst>
                    <a:gs pos="1000">
                      <a:schemeClr val="tx1"/>
                    </a:gs>
                    <a:gs pos="98000">
                      <a:schemeClr val="tx1"/>
                    </a:gs>
                  </a:gsLst>
                  <a:lin ang="5400000" scaled="0"/>
                </a:gradFill>
              </a:defRPr>
            </a:lvl4pPr>
            <a:lvl5pPr marL="520359" indent="0">
              <a:buNone/>
              <a:defRPr sz="1324" spc="-38" baseline="0">
                <a:gradFill>
                  <a:gsLst>
                    <a:gs pos="1000">
                      <a:schemeClr val="tx1"/>
                    </a:gs>
                    <a:gs pos="98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hasCustomPrompt="1"/>
          </p:nvPr>
        </p:nvSpPr>
        <p:spPr>
          <a:xfrm>
            <a:off x="5647788" y="1187621"/>
            <a:ext cx="5396365" cy="1649041"/>
          </a:xfrm>
        </p:spPr>
        <p:txBody>
          <a:bodyPr>
            <a:spAutoFit/>
          </a:bodyPr>
          <a:lstStyle>
            <a:lvl1pPr marL="0" indent="0">
              <a:spcBef>
                <a:spcPts val="900"/>
              </a:spcBef>
              <a:buNone/>
              <a:defRPr lang="en-US" sz="2941" kern="1200" spc="-52" baseline="0" dirty="0" smtClean="0">
                <a:gradFill>
                  <a:gsLst>
                    <a:gs pos="1000">
                      <a:schemeClr val="tx1"/>
                    </a:gs>
                    <a:gs pos="98000">
                      <a:schemeClr val="tx1"/>
                    </a:gs>
                  </a:gsLst>
                  <a:lin ang="5400000" scaled="0"/>
                </a:gradFill>
                <a:latin typeface="+mj-lt"/>
                <a:ea typeface="+mn-ea"/>
                <a:cs typeface="+mn-cs"/>
              </a:defRPr>
            </a:lvl1pPr>
            <a:lvl2pPr marL="2382" marR="0" indent="0" algn="l" defTabSz="685845" rtl="0" eaLnBrk="1" fontAlgn="auto" latinLnBrk="0" hangingPunct="1">
              <a:lnSpc>
                <a:spcPct val="90000"/>
              </a:lnSpc>
              <a:spcBef>
                <a:spcPct val="20000"/>
              </a:spcBef>
              <a:spcAft>
                <a:spcPts val="0"/>
              </a:spcAft>
              <a:buClrTx/>
              <a:buSzPct val="90000"/>
              <a:buFont typeface="Arial" pitchFamily="34" charset="0"/>
              <a:buNone/>
              <a:tabLst/>
              <a:defRPr lang="en-US" sz="1471" kern="1200" spc="-38" baseline="0" dirty="0" smtClean="0">
                <a:gradFill>
                  <a:gsLst>
                    <a:gs pos="1000">
                      <a:schemeClr val="tx1"/>
                    </a:gs>
                    <a:gs pos="98000">
                      <a:schemeClr val="tx1"/>
                    </a:gs>
                  </a:gsLst>
                  <a:lin ang="5400000" scaled="0"/>
                </a:gradFill>
                <a:latin typeface="+mn-lt"/>
                <a:ea typeface="+mn-ea"/>
                <a:cs typeface="+mn-cs"/>
              </a:defRPr>
            </a:lvl2pPr>
            <a:lvl3pPr marL="175041" marR="0" indent="0" algn="l" defTabSz="685845" rtl="0" eaLnBrk="1" fontAlgn="auto" latinLnBrk="0" hangingPunct="1">
              <a:lnSpc>
                <a:spcPct val="90000"/>
              </a:lnSpc>
              <a:spcBef>
                <a:spcPct val="20000"/>
              </a:spcBef>
              <a:spcAft>
                <a:spcPts val="0"/>
              </a:spcAft>
              <a:buClrTx/>
              <a:buSzPct val="90000"/>
              <a:buFont typeface="Arial" pitchFamily="34" charset="0"/>
              <a:buNone/>
              <a:tabLst/>
              <a:defRPr lang="en-US" sz="1471" kern="1200" spc="-38" baseline="0" dirty="0" smtClean="0">
                <a:gradFill>
                  <a:gsLst>
                    <a:gs pos="1000">
                      <a:schemeClr val="tx1"/>
                    </a:gs>
                    <a:gs pos="98000">
                      <a:schemeClr val="tx1"/>
                    </a:gs>
                  </a:gsLst>
                  <a:lin ang="5400000" scaled="0"/>
                </a:gradFill>
                <a:latin typeface="+mn-lt"/>
                <a:ea typeface="+mn-ea"/>
                <a:cs typeface="+mn-cs"/>
              </a:defRPr>
            </a:lvl3pPr>
            <a:lvl4pPr marL="345318" marR="0" indent="0" algn="l" defTabSz="685845" rtl="0" eaLnBrk="1" fontAlgn="auto" latinLnBrk="0" hangingPunct="1">
              <a:lnSpc>
                <a:spcPct val="90000"/>
              </a:lnSpc>
              <a:spcBef>
                <a:spcPct val="20000"/>
              </a:spcBef>
              <a:spcAft>
                <a:spcPts val="0"/>
              </a:spcAft>
              <a:buClrTx/>
              <a:buSzPct val="90000"/>
              <a:buFont typeface="Arial" pitchFamily="34" charset="0"/>
              <a:buNone/>
              <a:tabLst/>
              <a:defRPr lang="en-US" sz="1324" kern="1200" spc="-38" baseline="0" dirty="0" smtClean="0">
                <a:gradFill>
                  <a:gsLst>
                    <a:gs pos="1000">
                      <a:schemeClr val="tx1"/>
                    </a:gs>
                    <a:gs pos="98000">
                      <a:schemeClr val="tx1"/>
                    </a:gs>
                  </a:gsLst>
                  <a:lin ang="5400000" scaled="0"/>
                </a:gradFill>
                <a:latin typeface="+mn-lt"/>
                <a:ea typeface="+mn-ea"/>
                <a:cs typeface="+mn-cs"/>
              </a:defRPr>
            </a:lvl4pPr>
            <a:lvl5pPr marL="515595" marR="0" indent="0" algn="l" defTabSz="685845" rtl="0" eaLnBrk="1" fontAlgn="auto" latinLnBrk="0" hangingPunct="1">
              <a:lnSpc>
                <a:spcPct val="90000"/>
              </a:lnSpc>
              <a:spcBef>
                <a:spcPct val="20000"/>
              </a:spcBef>
              <a:spcAft>
                <a:spcPts val="0"/>
              </a:spcAft>
              <a:buClrTx/>
              <a:buSzPct val="90000"/>
              <a:buFont typeface="Arial" pitchFamily="34" charset="0"/>
              <a:buNone/>
              <a:tabLst/>
              <a:defRPr lang="en-US" sz="1324" kern="1200" spc="-38" baseline="0" dirty="0">
                <a:gradFill>
                  <a:gsLst>
                    <a:gs pos="1000">
                      <a:schemeClr val="tx1"/>
                    </a:gs>
                    <a:gs pos="98000">
                      <a:schemeClr val="tx1"/>
                    </a:gs>
                  </a:gsLst>
                  <a:lin ang="5400000" scaled="0"/>
                </a:gradFill>
                <a:latin typeface="+mn-lt"/>
                <a:ea typeface="+mn-ea"/>
                <a:cs typeface="+mn-cs"/>
              </a:defRPr>
            </a:lvl5pPr>
          </a:lstStyle>
          <a:p>
            <a:pPr marL="0" marR="0" lvl="0" indent="0" algn="l" defTabSz="685845"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2780079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825273" y="4344995"/>
            <a:ext cx="9390944" cy="461665"/>
          </a:xfrm>
        </p:spPr>
        <p:txBody>
          <a:bodyPr>
            <a:noAutofit/>
          </a:bodyPr>
          <a:lstStyle>
            <a:lvl1pPr marL="0" indent="0" algn="l">
              <a:lnSpc>
                <a:spcPct val="90000"/>
              </a:lnSpc>
              <a:spcBef>
                <a:spcPts val="0"/>
              </a:spcBef>
              <a:buNone/>
              <a:defRPr lang="en-US" sz="3200" kern="1200" dirty="0">
                <a:gradFill>
                  <a:gsLst>
                    <a:gs pos="0">
                      <a:schemeClr val="tx1"/>
                    </a:gs>
                    <a:gs pos="100000">
                      <a:schemeClr val="tx1"/>
                    </a:gs>
                  </a:gsLst>
                  <a:lin ang="16200000" scaled="0"/>
                </a:gradFill>
                <a:latin typeface="Segoe UI" pitchFamily="34" charset="0"/>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2732" y="2355850"/>
            <a:ext cx="10253485"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pitchFamily="34" charset="0"/>
                <a:ea typeface="+mn-ea"/>
                <a:cs typeface="+mn-cs"/>
              </a:defRPr>
            </a:lvl1pPr>
          </a:lstStyle>
          <a:p>
            <a:pPr lvl="0"/>
            <a:r>
              <a:rPr lang="en-US" dirty="0" smtClean="0"/>
              <a:t>click to…</a:t>
            </a:r>
          </a:p>
        </p:txBody>
      </p:sp>
    </p:spTree>
  </p:cSld>
  <p:clrMapOvr>
    <a:masterClrMapping/>
  </p:clrMapOvr>
  <p:transition>
    <p:strips dir="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defTabSz="685845" rtl="0" eaLnBrk="1" latinLnBrk="0" hangingPunct="1">
              <a:lnSpc>
                <a:spcPct val="90000"/>
              </a:lnSpc>
              <a:spcBef>
                <a:spcPct val="0"/>
              </a:spcBef>
              <a:buNone/>
              <a:defRPr lang="en-US" sz="3971" b="0" kern="1200" cap="none" spc="-75" baseline="0" dirty="0">
                <a:ln w="3175">
                  <a:noFill/>
                </a:ln>
                <a:gradFill>
                  <a:gsLst>
                    <a:gs pos="1250">
                      <a:schemeClr val="tx2"/>
                    </a:gs>
                    <a:gs pos="100000">
                      <a:schemeClr val="tx2"/>
                    </a:gs>
                  </a:gsLst>
                  <a:lin ang="5400000" scaled="0"/>
                </a:gradFill>
                <a:effectLst/>
                <a:latin typeface="+mj-lt"/>
                <a:ea typeface="+mn-ea"/>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3025846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312553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txBox="1">
            <a:spLocks/>
          </p:cNvSpPr>
          <p:nvPr userDrawn="1"/>
        </p:nvSpPr>
        <p:spPr>
          <a:xfrm>
            <a:off x="269239" y="308191"/>
            <a:ext cx="11151917" cy="927940"/>
          </a:xfrm>
          <a:prstGeom prst="rect">
            <a:avLst/>
          </a:prstGeom>
        </p:spPr>
        <p:txBody>
          <a:bodyPr lIns="107571" tIns="67232" rIns="107571" bIns="67232"/>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sz="3971">
                <a:gradFill>
                  <a:gsLst>
                    <a:gs pos="1250">
                      <a:srgbClr val="505050"/>
                    </a:gs>
                    <a:gs pos="100000">
                      <a:srgbClr val="505050"/>
                    </a:gs>
                  </a:gsLst>
                  <a:lin ang="5400000" scaled="0"/>
                </a:gradFill>
              </a:rPr>
              <a:t>Cloud, an ‘evolution’ for IT</a:t>
            </a:r>
          </a:p>
        </p:txBody>
      </p:sp>
    </p:spTree>
    <p:extLst>
      <p:ext uri="{BB962C8B-B14F-4D97-AF65-F5344CB8AC3E}">
        <p14:creationId xmlns:p14="http://schemas.microsoft.com/office/powerpoint/2010/main" val="121049091"/>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for developer code</a:t>
            </a:r>
            <a:endParaRPr lang="en-US" dirty="0"/>
          </a:p>
        </p:txBody>
      </p:sp>
      <p:sp>
        <p:nvSpPr>
          <p:cNvPr id="5" name="Text Placeholder 4"/>
          <p:cNvSpPr>
            <a:spLocks noGrp="1"/>
          </p:cNvSpPr>
          <p:nvPr>
            <p:ph type="body" sz="quarter" idx="10"/>
          </p:nvPr>
        </p:nvSpPr>
        <p:spPr>
          <a:xfrm>
            <a:off x="269239" y="1187621"/>
            <a:ext cx="11155093" cy="1926040"/>
          </a:xfrm>
        </p:spPr>
        <p:txBody>
          <a:bodyPr>
            <a:spAutoFit/>
          </a:bodyPr>
          <a:lstStyle>
            <a:lvl1pPr marL="0" indent="0">
              <a:buNone/>
              <a:defRPr sz="2426">
                <a:gradFill>
                  <a:gsLst>
                    <a:gs pos="1250">
                      <a:schemeClr val="tx1"/>
                    </a:gs>
                    <a:gs pos="100000">
                      <a:schemeClr val="tx1"/>
                    </a:gs>
                  </a:gsLst>
                  <a:lin ang="5400000" scaled="0"/>
                </a:gradFill>
                <a:latin typeface="Consolas" pitchFamily="49" charset="0"/>
                <a:cs typeface="Consolas" pitchFamily="49" charset="0"/>
              </a:defRPr>
            </a:lvl1pPr>
            <a:lvl2pPr marL="254820" indent="0">
              <a:buNone/>
              <a:defRPr>
                <a:gradFill>
                  <a:gsLst>
                    <a:gs pos="1250">
                      <a:schemeClr val="tx1"/>
                    </a:gs>
                    <a:gs pos="100000">
                      <a:schemeClr val="tx1"/>
                    </a:gs>
                  </a:gsLst>
                  <a:lin ang="5400000" scaled="0"/>
                </a:gradFill>
                <a:latin typeface="Consolas" pitchFamily="49" charset="0"/>
                <a:cs typeface="Consolas" pitchFamily="49" charset="0"/>
              </a:defRPr>
            </a:lvl2pPr>
            <a:lvl3pPr marL="429862" indent="0">
              <a:buNone/>
              <a:defRPr>
                <a:gradFill>
                  <a:gsLst>
                    <a:gs pos="1250">
                      <a:schemeClr val="tx1"/>
                    </a:gs>
                    <a:gs pos="100000">
                      <a:schemeClr val="tx1"/>
                    </a:gs>
                  </a:gsLst>
                  <a:lin ang="5400000" scaled="0"/>
                </a:gradFill>
                <a:latin typeface="Consolas" pitchFamily="49" charset="0"/>
                <a:cs typeface="Consolas" pitchFamily="49" charset="0"/>
              </a:defRPr>
            </a:lvl3pPr>
            <a:lvl4pPr marL="598948" indent="0">
              <a:buNone/>
              <a:defRPr>
                <a:gradFill>
                  <a:gsLst>
                    <a:gs pos="1250">
                      <a:schemeClr val="tx1"/>
                    </a:gs>
                    <a:gs pos="100000">
                      <a:schemeClr val="tx1"/>
                    </a:gs>
                  </a:gsLst>
                  <a:lin ang="5400000" scaled="0"/>
                </a:gradFill>
                <a:latin typeface="Consolas" pitchFamily="49" charset="0"/>
                <a:cs typeface="Consolas" pitchFamily="49" charset="0"/>
              </a:defRPr>
            </a:lvl4pPr>
            <a:lvl5pPr marL="772798" indent="0">
              <a:buNone/>
              <a:defRPr>
                <a:gradFill>
                  <a:gsLst>
                    <a:gs pos="1250">
                      <a:schemeClr val="tx1"/>
                    </a:gs>
                    <a:gs pos="100000">
                      <a:schemeClr val="tx1"/>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99263813"/>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269239" y="291070"/>
            <a:ext cx="11155093" cy="734625"/>
          </a:xfrm>
        </p:spPr>
        <p:txBody>
          <a:bodyPr>
            <a:spAutoFit/>
          </a:bodyPr>
          <a:lstStyle>
            <a:lvl1pPr>
              <a:defRPr sz="3971"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269239" y="1187621"/>
            <a:ext cx="11151917" cy="1956626"/>
          </a:xfrm>
          <a:prstGeom prst="rect">
            <a:avLst/>
          </a:prstGeom>
        </p:spPr>
        <p:txBody>
          <a:bodyPr>
            <a:spAutoFit/>
          </a:bodyPr>
          <a:lstStyle>
            <a:lvl1pPr marL="257202" indent="-257202">
              <a:buClr>
                <a:srgbClr val="FFFFFF"/>
              </a:buClr>
              <a:buSzPct val="90000"/>
              <a:buFont typeface="Arial" pitchFamily="34" charset="0"/>
              <a:buChar char="•"/>
              <a:defRPr sz="2647">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471538" indent="-214336">
              <a:buClr>
                <a:srgbClr val="FFFFFF"/>
              </a:buClr>
              <a:buSzPct val="90000"/>
              <a:buFont typeface="Arial" pitchFamily="34" charset="0"/>
              <a:buChar char="•"/>
              <a:defRPr sz="2353">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685872" indent="-214336">
              <a:buClr>
                <a:srgbClr val="FFFFFF"/>
              </a:buClr>
              <a:buSzPct val="90000"/>
              <a:buFont typeface="Arial" pitchFamily="34" charset="0"/>
              <a:buChar char="•"/>
              <a:defRPr sz="2059">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857341" indent="-171468">
              <a:buClr>
                <a:srgbClr val="FFFFFF"/>
              </a:buClr>
              <a:buSzPct val="90000"/>
              <a:buFont typeface="Arial" pitchFamily="34" charset="0"/>
              <a:buChar char="•"/>
              <a:defRPr sz="1765">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028809" indent="-171468">
              <a:buClr>
                <a:srgbClr val="FFFFFF"/>
              </a:buClr>
              <a:buSzPct val="90000"/>
              <a:buFont typeface="Arial" pitchFamily="34" charset="0"/>
              <a:buChar char="•"/>
              <a:defRPr sz="1471">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238877"/>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2721"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1228149789"/>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82990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993260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860395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1">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980725"/>
            <a:ext cx="11155093" cy="1172373"/>
          </a:xfrm>
        </p:spPr>
        <p:txBody>
          <a:bodyPr anchor="b" anchorCtr="0">
            <a:spAutoFit/>
          </a:bodyPr>
          <a:lstStyle>
            <a:lvl1pPr>
              <a:defRPr sz="7058" spc="-150" baseline="0">
                <a:gradFill>
                  <a:gsLst>
                    <a:gs pos="25833">
                      <a:schemeClr val="tx1"/>
                    </a:gs>
                    <a:gs pos="36000">
                      <a:schemeClr val="tx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269239" y="4773829"/>
            <a:ext cx="11155093" cy="724246"/>
          </a:xfrm>
        </p:spPr>
        <p:txBody>
          <a:bodyPr>
            <a:spAutoFit/>
          </a:bodyPr>
          <a:lstStyle>
            <a:lvl1pPr marL="0" indent="0">
              <a:spcBef>
                <a:spcPts val="0"/>
              </a:spcBef>
              <a:buNone/>
              <a:defRPr sz="3137" spc="-70" baseline="0">
                <a:gradFill>
                  <a:gsLst>
                    <a:gs pos="25833">
                      <a:schemeClr val="tx1"/>
                    </a:gs>
                    <a:gs pos="36000">
                      <a:schemeClr val="tx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35546713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2">
    <p:bg>
      <p:bgRef idx="1001">
        <a:schemeClr val="bg2"/>
      </p:bgRef>
    </p:bg>
    <p:spTree>
      <p:nvGrpSpPr>
        <p:cNvPr id="1" name=""/>
        <p:cNvGrpSpPr/>
        <p:nvPr/>
      </p:nvGrpSpPr>
      <p:grpSpPr>
        <a:xfrm>
          <a:off x="0" y="0"/>
          <a:ext cx="0" cy="0"/>
          <a:chOff x="0" y="0"/>
          <a:chExt cx="0" cy="0"/>
        </a:xfrm>
      </p:grpSpPr>
      <p:sp>
        <p:nvSpPr>
          <p:cNvPr id="8" name="Freeform 6"/>
          <p:cNvSpPr>
            <a:spLocks noChangeAspect="1" noEditPoints="1"/>
          </p:cNvSpPr>
          <p:nvPr userDrawn="1"/>
        </p:nvSpPr>
        <p:spPr bwMode="auto">
          <a:xfrm>
            <a:off x="623" y="0"/>
            <a:ext cx="12191377" cy="6861505"/>
          </a:xfrm>
          <a:custGeom>
            <a:avLst/>
            <a:gdLst>
              <a:gd name="T0" fmla="*/ 0 w 3917"/>
              <a:gd name="T1" fmla="*/ 0 h 2204"/>
              <a:gd name="T2" fmla="*/ 0 w 3917"/>
              <a:gd name="T3" fmla="*/ 2204 h 2204"/>
              <a:gd name="T4" fmla="*/ 3917 w 3917"/>
              <a:gd name="T5" fmla="*/ 2204 h 2204"/>
              <a:gd name="T6" fmla="*/ 3917 w 3917"/>
              <a:gd name="T7" fmla="*/ 0 h 2204"/>
              <a:gd name="T8" fmla="*/ 0 w 3917"/>
              <a:gd name="T9" fmla="*/ 0 h 2204"/>
              <a:gd name="T10" fmla="*/ 1698 w 3917"/>
              <a:gd name="T11" fmla="*/ 1674 h 2204"/>
              <a:gd name="T12" fmla="*/ 87 w 3917"/>
              <a:gd name="T13" fmla="*/ 1907 h 2204"/>
              <a:gd name="T14" fmla="*/ 88 w 3917"/>
              <a:gd name="T15" fmla="*/ 297 h 2204"/>
              <a:gd name="T16" fmla="*/ 1698 w 3917"/>
              <a:gd name="T17" fmla="*/ 518 h 2204"/>
              <a:gd name="T18" fmla="*/ 1698 w 3917"/>
              <a:gd name="T19" fmla="*/ 1674 h 2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17" h="2204">
                <a:moveTo>
                  <a:pt x="0" y="0"/>
                </a:moveTo>
                <a:cubicBezTo>
                  <a:pt x="0" y="2204"/>
                  <a:pt x="0" y="2204"/>
                  <a:pt x="0" y="2204"/>
                </a:cubicBezTo>
                <a:cubicBezTo>
                  <a:pt x="3917" y="2204"/>
                  <a:pt x="3917" y="2204"/>
                  <a:pt x="3917" y="2204"/>
                </a:cubicBezTo>
                <a:cubicBezTo>
                  <a:pt x="3917" y="0"/>
                  <a:pt x="3917" y="0"/>
                  <a:pt x="3917" y="0"/>
                </a:cubicBezTo>
                <a:lnTo>
                  <a:pt x="0" y="0"/>
                </a:lnTo>
                <a:close/>
                <a:moveTo>
                  <a:pt x="1698" y="1674"/>
                </a:moveTo>
                <a:cubicBezTo>
                  <a:pt x="87" y="1907"/>
                  <a:pt x="87" y="1907"/>
                  <a:pt x="87" y="1907"/>
                </a:cubicBezTo>
                <a:cubicBezTo>
                  <a:pt x="89" y="1376"/>
                  <a:pt x="86" y="828"/>
                  <a:pt x="88" y="297"/>
                </a:cubicBezTo>
                <a:cubicBezTo>
                  <a:pt x="1698" y="518"/>
                  <a:pt x="1698" y="518"/>
                  <a:pt x="1698" y="518"/>
                </a:cubicBezTo>
                <a:cubicBezTo>
                  <a:pt x="1700" y="902"/>
                  <a:pt x="1696" y="1291"/>
                  <a:pt x="1698" y="1674"/>
                </a:cubicBez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133"/>
            <a:endParaRPr lang="en-US" sz="1765">
              <a:solidFill>
                <a:srgbClr val="EFEFEF"/>
              </a:solidFill>
            </a:endParaRPr>
          </a:p>
        </p:txBody>
      </p:sp>
      <p:sp>
        <p:nvSpPr>
          <p:cNvPr id="2" name="Title 1"/>
          <p:cNvSpPr>
            <a:spLocks noGrp="1"/>
          </p:cNvSpPr>
          <p:nvPr>
            <p:ph type="title" hasCustomPrompt="1"/>
          </p:nvPr>
        </p:nvSpPr>
        <p:spPr>
          <a:xfrm>
            <a:off x="5647788" y="1187621"/>
            <a:ext cx="6274974" cy="2136525"/>
          </a:xfrm>
        </p:spPr>
        <p:txBody>
          <a:bodyPr wrap="square" anchor="t" anchorCtr="0">
            <a:spAutoFit/>
          </a:bodyPr>
          <a:lstStyle>
            <a:lvl1pPr>
              <a:defRPr sz="7058" spc="-150" baseline="0">
                <a:gradFill>
                  <a:gsLst>
                    <a:gs pos="22083">
                      <a:schemeClr val="tx1"/>
                    </a:gs>
                    <a:gs pos="42000">
                      <a:schemeClr val="tx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5647788" y="3877277"/>
            <a:ext cx="6274974" cy="724246"/>
          </a:xfrm>
        </p:spPr>
        <p:txBody>
          <a:bodyPr wrap="square">
            <a:spAutoFit/>
          </a:bodyPr>
          <a:lstStyle>
            <a:lvl1pPr marL="0" indent="0">
              <a:spcBef>
                <a:spcPts val="0"/>
              </a:spcBef>
              <a:buNone/>
              <a:defRPr sz="3137" spc="-70" baseline="0">
                <a:gradFill>
                  <a:gsLst>
                    <a:gs pos="22083">
                      <a:schemeClr val="tx1"/>
                    </a:gs>
                    <a:gs pos="42000">
                      <a:schemeClr val="tx1"/>
                    </a:gs>
                  </a:gsLst>
                  <a:lin ang="5400000" scaled="0"/>
                </a:gradFill>
                <a:latin typeface="+mj-lt"/>
              </a:defRPr>
            </a:lvl1pPr>
          </a:lstStyle>
          <a:p>
            <a:pPr lvl="0"/>
            <a:r>
              <a:rPr lang="en-US" dirty="0" smtClean="0"/>
              <a:t>Speaker title</a:t>
            </a:r>
            <a:endParaRPr lang="en-US" dirty="0"/>
          </a:p>
        </p:txBody>
      </p:sp>
      <p:sp>
        <p:nvSpPr>
          <p:cNvPr id="17" name="Freeform 5"/>
          <p:cNvSpPr>
            <a:spLocks noEditPoints="1"/>
          </p:cNvSpPr>
          <p:nvPr userDrawn="1"/>
        </p:nvSpPr>
        <p:spPr bwMode="black">
          <a:xfrm>
            <a:off x="1702838" y="1570215"/>
            <a:ext cx="3001964" cy="4623154"/>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chemeClr val="tx1"/>
          </a:solidFill>
          <a:ln w="10795" cap="flat" cmpd="sng" algn="ctr">
            <a:noFill/>
            <a:prstDash val="solid"/>
            <a:headEnd type="none" w="med" len="med"/>
            <a:tailEnd type="none" w="med" len="med"/>
          </a:ln>
          <a:effectLst/>
          <a:ex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896091" fontAlgn="base">
              <a:lnSpc>
                <a:spcPct val="90000"/>
              </a:lnSpc>
              <a:spcBef>
                <a:spcPct val="0"/>
              </a:spcBef>
              <a:spcAft>
                <a:spcPct val="0"/>
              </a:spcAft>
              <a:defRPr/>
            </a:pPr>
            <a:endParaRPr lang="en-US" sz="1961" kern="0" spc="-49" smtClean="0">
              <a:gradFill>
                <a:gsLst>
                  <a:gs pos="1250">
                    <a:srgbClr val="EFEFEF"/>
                  </a:gs>
                  <a:gs pos="10417">
                    <a:srgbClr val="EFEFEF"/>
                  </a:gs>
                </a:gsLst>
                <a:lin ang="5400000" scaled="0"/>
              </a:gradFill>
            </a:endParaRPr>
          </a:p>
        </p:txBody>
      </p:sp>
    </p:spTree>
    <p:extLst>
      <p:ext uri="{BB962C8B-B14F-4D97-AF65-F5344CB8AC3E}">
        <p14:creationId xmlns:p14="http://schemas.microsoft.com/office/powerpoint/2010/main" val="28777161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pos="17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08000" y="1411552"/>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trips dir="rd"/>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3">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981250"/>
            <a:ext cx="11155093" cy="1172373"/>
          </a:xfrm>
        </p:spPr>
        <p:txBody>
          <a:bodyPr anchor="b" anchorCtr="0">
            <a:spAutoFit/>
          </a:bodyPr>
          <a:lstStyle>
            <a:lvl1pPr>
              <a:defRPr sz="7058" spc="-150" baseline="0">
                <a:gradFill>
                  <a:gsLst>
                    <a:gs pos="1250">
                      <a:schemeClr val="accent1"/>
                    </a:gs>
                    <a:gs pos="100000">
                      <a:schemeClr val="accent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269238" y="4773829"/>
            <a:ext cx="11155093" cy="724246"/>
          </a:xfrm>
        </p:spPr>
        <p:txBody>
          <a:bodyPr>
            <a:spAutoFit/>
          </a:bodyPr>
          <a:lstStyle>
            <a:lvl1pPr marL="0" indent="0">
              <a:spcBef>
                <a:spcPts val="0"/>
              </a:spcBef>
              <a:buNone/>
              <a:defRPr sz="3137" spc="-70" baseline="0">
                <a:gradFill>
                  <a:gsLst>
                    <a:gs pos="1250">
                      <a:schemeClr val="accent1"/>
                    </a:gs>
                    <a:gs pos="100000">
                      <a:schemeClr val="accent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12797815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86382"/>
            <a:ext cx="11151917" cy="914360"/>
          </a:xfrm>
        </p:spPr>
        <p:txBody>
          <a:bodyPr>
            <a:spAutoFit/>
          </a:bodyPr>
          <a:lstStyle/>
          <a:p>
            <a:r>
              <a:rPr lang="en-US" dirty="0" smtClean="0"/>
              <a:t>Click to edit master title style</a:t>
            </a:r>
            <a:endParaRPr lang="en-US" dirty="0"/>
          </a:p>
        </p:txBody>
      </p:sp>
      <p:sp>
        <p:nvSpPr>
          <p:cNvPr id="5" name="Text Placeholder 4"/>
          <p:cNvSpPr>
            <a:spLocks noGrp="1"/>
          </p:cNvSpPr>
          <p:nvPr>
            <p:ph type="body" sz="quarter" idx="10" hasCustomPrompt="1"/>
          </p:nvPr>
        </p:nvSpPr>
        <p:spPr>
          <a:xfrm>
            <a:off x="269239" y="1187621"/>
            <a:ext cx="11151917" cy="2193862"/>
          </a:xfrm>
          <a:prstGeom prst="rect">
            <a:avLst/>
          </a:prstGeom>
        </p:spPr>
        <p:txBody>
          <a:bodyPr>
            <a:spAutoFit/>
          </a:bodyPr>
          <a:lstStyle>
            <a:lvl1pPr marL="284164" indent="-284164">
              <a:buFont typeface="Wingdings" pitchFamily="2" charset="2"/>
              <a:buChar char=""/>
              <a:defRPr sz="3921"/>
            </a:lvl1pPr>
            <a:lvl2pPr marL="517527" indent="-233364">
              <a:buFont typeface="Wingdings" pitchFamily="2" charset="2"/>
              <a:buChar char=""/>
              <a:defRPr sz="2353" spc="-50" baseline="0">
                <a:latin typeface="+mn-lt"/>
              </a:defRPr>
            </a:lvl2pPr>
            <a:lvl3pPr marL="741366" indent="-223839">
              <a:buFont typeface="Wingdings" pitchFamily="2" charset="2"/>
              <a:buChar char=""/>
              <a:tabLst/>
              <a:defRPr sz="1961" spc="-50" baseline="0">
                <a:latin typeface="+mn-lt"/>
              </a:defRPr>
            </a:lvl3pPr>
            <a:lvl4pPr marL="914403" indent="-173039">
              <a:buFont typeface="Wingdings" pitchFamily="2" charset="2"/>
              <a:buChar char=""/>
              <a:defRPr sz="1765" spc="-50" baseline="0">
                <a:latin typeface="+mn-lt"/>
              </a:defRPr>
            </a:lvl4pPr>
            <a:lvl5pPr marL="1087443" indent="-173039">
              <a:buFont typeface="Wingdings" pitchFamily="2" charset="2"/>
              <a:buChar char=""/>
              <a:tabLst/>
              <a:defRPr sz="1765" spc="-50" baseline="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54531119"/>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69239" y="1187621"/>
            <a:ext cx="11151917" cy="2094277"/>
          </a:xfrm>
          <a:prstGeom prst="rect">
            <a:avLst/>
          </a:prstGeom>
        </p:spPr>
        <p:txBody>
          <a:bodyPr>
            <a:spAutoFit/>
          </a:bodyPr>
          <a:lstStyle>
            <a:lvl1pPr marL="0" indent="0">
              <a:spcBef>
                <a:spcPts val="2400"/>
              </a:spcBef>
              <a:buNone/>
              <a:defRPr sz="3921">
                <a:gradFill>
                  <a:gsLst>
                    <a:gs pos="100000">
                      <a:schemeClr val="tx2"/>
                    </a:gs>
                    <a:gs pos="0">
                      <a:schemeClr val="tx2"/>
                    </a:gs>
                  </a:gsLst>
                  <a:lin ang="5400000" scaled="0"/>
                </a:gradFill>
                <a:latin typeface="+mj-lt"/>
              </a:defRPr>
            </a:lvl1pPr>
            <a:lvl2pPr marL="0" indent="0">
              <a:buNone/>
              <a:defRPr sz="1961" spc="-50" baseline="0">
                <a:gradFill>
                  <a:gsLst>
                    <a:gs pos="100000">
                      <a:schemeClr val="tx1"/>
                    </a:gs>
                    <a:gs pos="6000">
                      <a:schemeClr val="tx1"/>
                    </a:gs>
                  </a:gsLst>
                  <a:lin ang="5400000" scaled="0"/>
                </a:gradFill>
              </a:defRPr>
            </a:lvl2pPr>
            <a:lvl3pPr marL="231776" indent="0">
              <a:buNone/>
              <a:defRPr sz="1961" spc="-50" baseline="0">
                <a:gradFill>
                  <a:gsLst>
                    <a:gs pos="100000">
                      <a:schemeClr val="tx1"/>
                    </a:gs>
                    <a:gs pos="6000">
                      <a:schemeClr val="tx1"/>
                    </a:gs>
                  </a:gsLst>
                  <a:lin ang="5400000" scaled="0"/>
                </a:gradFill>
              </a:defRPr>
            </a:lvl3pPr>
            <a:lvl4pPr marL="457202" indent="0">
              <a:buNone/>
              <a:defRPr sz="1765" spc="-50" baseline="0">
                <a:gradFill>
                  <a:gsLst>
                    <a:gs pos="100000">
                      <a:schemeClr val="tx1"/>
                    </a:gs>
                    <a:gs pos="6000">
                      <a:schemeClr val="tx1"/>
                    </a:gs>
                  </a:gsLst>
                  <a:lin ang="5400000" scaled="0"/>
                </a:gradFill>
              </a:defRPr>
            </a:lvl4pPr>
            <a:lvl5pPr marL="693741" indent="0">
              <a:buNone/>
              <a:defRPr sz="1765" spc="-50" baseline="0">
                <a:gradFill>
                  <a:gsLst>
                    <a:gs pos="100000">
                      <a:schemeClr val="tx1"/>
                    </a:gs>
                    <a:gs pos="6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hasCustomPrompt="1"/>
          </p:nvPr>
        </p:nvSpPr>
        <p:spPr>
          <a:xfrm>
            <a:off x="269239" y="286381"/>
            <a:ext cx="11151917" cy="927940"/>
          </a:xfrm>
        </p:spPr>
        <p:txBody>
          <a:bodyPr>
            <a:spAutoFit/>
          </a:bodyPr>
          <a:lstStyle/>
          <a:p>
            <a:r>
              <a:rPr lang="en-US" dirty="0" smtClean="0"/>
              <a:t>Click to edit master title style</a:t>
            </a:r>
            <a:endParaRPr lang="en-US" dirty="0"/>
          </a:p>
        </p:txBody>
      </p:sp>
    </p:spTree>
    <p:extLst>
      <p:ext uri="{BB962C8B-B14F-4D97-AF65-F5344CB8AC3E}">
        <p14:creationId xmlns:p14="http://schemas.microsoft.com/office/powerpoint/2010/main" val="4027743097"/>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69239" y="1187621"/>
            <a:ext cx="11151917" cy="2094277"/>
          </a:xfrm>
          <a:prstGeom prst="rect">
            <a:avLst/>
          </a:prstGeom>
        </p:spPr>
        <p:txBody>
          <a:bodyPr>
            <a:spAutoFit/>
          </a:bodyPr>
          <a:lstStyle>
            <a:lvl1pPr marL="0" indent="0">
              <a:spcBef>
                <a:spcPts val="2400"/>
              </a:spcBef>
              <a:buNone/>
              <a:defRPr sz="3921">
                <a:gradFill>
                  <a:gsLst>
                    <a:gs pos="100000">
                      <a:schemeClr val="tx1"/>
                    </a:gs>
                    <a:gs pos="0">
                      <a:schemeClr val="tx1"/>
                    </a:gs>
                  </a:gsLst>
                  <a:lin ang="5400000" scaled="0"/>
                </a:gradFill>
                <a:latin typeface="+mj-lt"/>
              </a:defRPr>
            </a:lvl1pPr>
            <a:lvl2pPr marL="0" indent="0">
              <a:buNone/>
              <a:defRPr sz="1961" spc="-50" baseline="0">
                <a:gradFill>
                  <a:gsLst>
                    <a:gs pos="100000">
                      <a:schemeClr val="tx1"/>
                    </a:gs>
                    <a:gs pos="0">
                      <a:schemeClr val="tx1"/>
                    </a:gs>
                  </a:gsLst>
                  <a:lin ang="5400000" scaled="0"/>
                </a:gradFill>
              </a:defRPr>
            </a:lvl2pPr>
            <a:lvl3pPr marL="231776" indent="0">
              <a:buNone/>
              <a:defRPr sz="1961" spc="-50" baseline="0">
                <a:gradFill>
                  <a:gsLst>
                    <a:gs pos="100000">
                      <a:schemeClr val="tx1"/>
                    </a:gs>
                    <a:gs pos="0">
                      <a:schemeClr val="tx1"/>
                    </a:gs>
                  </a:gsLst>
                  <a:lin ang="5400000" scaled="0"/>
                </a:gradFill>
              </a:defRPr>
            </a:lvl3pPr>
            <a:lvl4pPr marL="457202" indent="0">
              <a:buNone/>
              <a:defRPr sz="1765" spc="-50" baseline="0">
                <a:gradFill>
                  <a:gsLst>
                    <a:gs pos="100000">
                      <a:schemeClr val="tx1"/>
                    </a:gs>
                    <a:gs pos="0">
                      <a:schemeClr val="tx1"/>
                    </a:gs>
                  </a:gsLst>
                  <a:lin ang="5400000" scaled="0"/>
                </a:gradFill>
              </a:defRPr>
            </a:lvl4pPr>
            <a:lvl5pPr marL="693741" indent="0">
              <a:buNone/>
              <a:defRPr sz="1765" spc="-50" baseline="0">
                <a:gradFill>
                  <a:gsLst>
                    <a:gs pos="100000">
                      <a:schemeClr val="tx1"/>
                    </a:gs>
                    <a:gs pos="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89675747"/>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86381"/>
            <a:ext cx="11151917" cy="927940"/>
          </a:xfrm>
        </p:spPr>
        <p:txBody>
          <a:bodyPr/>
          <a:lstStyle/>
          <a:p>
            <a:r>
              <a:rPr lang="en-US" dirty="0" smtClean="0"/>
              <a:t>Click to edit master title style</a:t>
            </a:r>
            <a:endParaRPr lang="en-US" dirty="0"/>
          </a:p>
        </p:txBody>
      </p:sp>
      <p:sp>
        <p:nvSpPr>
          <p:cNvPr id="4" name="Text Placeholder 3"/>
          <p:cNvSpPr>
            <a:spLocks noGrp="1"/>
          </p:cNvSpPr>
          <p:nvPr>
            <p:ph type="body" sz="quarter" idx="10" hasCustomPrompt="1"/>
          </p:nvPr>
        </p:nvSpPr>
        <p:spPr>
          <a:xfrm>
            <a:off x="269239" y="1187621"/>
            <a:ext cx="5369641" cy="2703851"/>
          </a:xfrm>
        </p:spPr>
        <p:txBody>
          <a:bodyPr wrap="square">
            <a:spAutoFit/>
          </a:bodyPr>
          <a:lstStyle>
            <a:lvl1pPr marL="292101" indent="-292101">
              <a:spcBef>
                <a:spcPts val="1200"/>
              </a:spcBef>
              <a:buClr>
                <a:schemeClr val="tx1"/>
              </a:buClr>
              <a:buFont typeface="Wingdings" pitchFamily="2" charset="2"/>
              <a:buChar char=""/>
              <a:defRPr/>
            </a:lvl1pPr>
            <a:lvl2pPr marL="520702" indent="-228601">
              <a:defRPr sz="2353" spc="-50" baseline="0"/>
            </a:lvl2pPr>
            <a:lvl3pPr marL="685803" indent="-165101">
              <a:tabLst/>
              <a:defRPr sz="1961" spc="-50" baseline="0"/>
            </a:lvl3pPr>
            <a:lvl4pPr marL="863603" indent="-177801">
              <a:defRPr sz="1765" spc="-50" baseline="0"/>
            </a:lvl4pPr>
            <a:lvl5pPr marL="1028704" indent="-165101">
              <a:tabLst/>
              <a:defRPr sz="1765" spc="-5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hasCustomPrompt="1"/>
          </p:nvPr>
        </p:nvSpPr>
        <p:spPr>
          <a:xfrm>
            <a:off x="5638880" y="1187621"/>
            <a:ext cx="5387457" cy="2703851"/>
          </a:xfrm>
        </p:spPr>
        <p:txBody>
          <a:bodyPr wrap="square">
            <a:spAutoFit/>
          </a:bodyPr>
          <a:lstStyle>
            <a:lvl1pPr marL="339726" indent="-339726">
              <a:spcBef>
                <a:spcPts val="1200"/>
              </a:spcBef>
              <a:buFont typeface="Wingdings" pitchFamily="2" charset="2"/>
              <a:buChar char=""/>
              <a:defRPr lang="en-US" sz="3921" kern="1200" spc="-70" baseline="0" dirty="0" smtClean="0">
                <a:gradFill>
                  <a:gsLst>
                    <a:gs pos="1250">
                      <a:schemeClr val="tx1"/>
                    </a:gs>
                    <a:gs pos="100000">
                      <a:schemeClr val="tx1"/>
                    </a:gs>
                  </a:gsLst>
                  <a:lin ang="5400000" scaled="0"/>
                </a:gradFill>
                <a:latin typeface="+mj-lt"/>
                <a:ea typeface="+mn-ea"/>
                <a:cs typeface="+mn-cs"/>
              </a:defRPr>
            </a:lvl1pPr>
            <a:lvl2pPr marL="635003" indent="-342901">
              <a:defRPr lang="en-US" sz="2353" kern="1200" spc="-50" baseline="0" dirty="0" smtClean="0">
                <a:gradFill>
                  <a:gsLst>
                    <a:gs pos="1250">
                      <a:schemeClr val="tx1"/>
                    </a:gs>
                    <a:gs pos="100000">
                      <a:schemeClr val="tx1"/>
                    </a:gs>
                  </a:gsLst>
                  <a:lin ang="5400000" scaled="0"/>
                </a:gradFill>
                <a:latin typeface="+mn-lt"/>
                <a:ea typeface="+mn-ea"/>
                <a:cs typeface="+mn-cs"/>
              </a:defRPr>
            </a:lvl2pPr>
            <a:lvl3pPr marL="863603" indent="-342901">
              <a:defRPr lang="en-US" sz="1961" kern="1200" spc="-50" baseline="0" dirty="0" smtClean="0">
                <a:gradFill>
                  <a:gsLst>
                    <a:gs pos="1250">
                      <a:schemeClr val="tx1"/>
                    </a:gs>
                    <a:gs pos="100000">
                      <a:schemeClr val="tx1"/>
                    </a:gs>
                  </a:gsLst>
                  <a:lin ang="5400000" scaled="0"/>
                </a:gradFill>
                <a:latin typeface="+mn-lt"/>
                <a:ea typeface="+mn-ea"/>
                <a:cs typeface="+mn-cs"/>
              </a:defRPr>
            </a:lvl3pPr>
            <a:lvl4pPr marL="1028704" indent="-342901">
              <a:defRPr lang="en-US" sz="1765" kern="1200" spc="-50" baseline="0" dirty="0" smtClean="0">
                <a:gradFill>
                  <a:gsLst>
                    <a:gs pos="1250">
                      <a:schemeClr val="tx1"/>
                    </a:gs>
                    <a:gs pos="100000">
                      <a:schemeClr val="tx1"/>
                    </a:gs>
                  </a:gsLst>
                  <a:lin ang="5400000" scaled="0"/>
                </a:gradFill>
                <a:latin typeface="+mn-lt"/>
                <a:ea typeface="+mn-ea"/>
                <a:cs typeface="+mn-cs"/>
              </a:defRPr>
            </a:lvl4pPr>
            <a:lvl5pPr marL="1206505" indent="-342901">
              <a:defRPr lang="en-US" sz="1765" kern="1200" spc="-50" baseline="0" dirty="0">
                <a:gradFill>
                  <a:gsLst>
                    <a:gs pos="1250">
                      <a:schemeClr val="tx1"/>
                    </a:gs>
                    <a:gs pos="100000">
                      <a:schemeClr val="tx1"/>
                    </a:gs>
                  </a:gsLst>
                  <a:lin ang="5400000" scaled="0"/>
                </a:gradFill>
                <a:latin typeface="+mn-lt"/>
                <a:ea typeface="+mn-ea"/>
                <a:cs typeface="+mn-cs"/>
              </a:defRPr>
            </a:lvl5pPr>
          </a:lstStyle>
          <a:p>
            <a:pPr marL="292101" marR="0" lvl="0" indent="-292101" algn="l" defTabSz="914367"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dirty="0" smtClean="0"/>
              <a:t>Click to edit master text styles</a:t>
            </a:r>
          </a:p>
          <a:p>
            <a:pPr marL="520702" marR="0" lvl="1" indent="-228601" algn="l" defTabSz="914367"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Second level</a:t>
            </a:r>
          </a:p>
          <a:p>
            <a:pPr marL="685803" marR="0" lvl="2" indent="-165101" algn="l" defTabSz="914367"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Third level</a:t>
            </a:r>
          </a:p>
          <a:p>
            <a:pPr marL="863603" marR="0" lvl="3" indent="-177801" algn="l" defTabSz="914367"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Fourth level</a:t>
            </a:r>
          </a:p>
          <a:p>
            <a:pPr marL="1028704" marR="0" lvl="4" indent="-165101" algn="l" defTabSz="914367"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Fifth level</a:t>
            </a:r>
            <a:endParaRPr lang="en-US" dirty="0"/>
          </a:p>
        </p:txBody>
      </p:sp>
    </p:spTree>
    <p:extLst>
      <p:ext uri="{BB962C8B-B14F-4D97-AF65-F5344CB8AC3E}">
        <p14:creationId xmlns:p14="http://schemas.microsoft.com/office/powerpoint/2010/main" val="1275909994"/>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86381"/>
            <a:ext cx="11151917" cy="927940"/>
          </a:xfrm>
        </p:spPr>
        <p:txBody>
          <a:bodyPr/>
          <a:lstStyle/>
          <a:p>
            <a:r>
              <a:rPr lang="en-US" dirty="0" smtClean="0"/>
              <a:t>Click to edit master title style</a:t>
            </a:r>
            <a:endParaRPr lang="en-US" dirty="0"/>
          </a:p>
        </p:txBody>
      </p:sp>
      <p:sp>
        <p:nvSpPr>
          <p:cNvPr id="6" name="Text Placeholder 5"/>
          <p:cNvSpPr>
            <a:spLocks noGrp="1"/>
          </p:cNvSpPr>
          <p:nvPr>
            <p:ph type="body" sz="quarter" idx="11" hasCustomPrompt="1"/>
          </p:nvPr>
        </p:nvSpPr>
        <p:spPr>
          <a:xfrm>
            <a:off x="269239" y="1187621"/>
            <a:ext cx="5378549" cy="2697815"/>
          </a:xfrm>
        </p:spPr>
        <p:txBody>
          <a:bodyPr>
            <a:spAutoFit/>
          </a:bodyPr>
          <a:lstStyle>
            <a:lvl1pPr marL="0" indent="0">
              <a:spcBef>
                <a:spcPts val="1200"/>
              </a:spcBef>
              <a:buNone/>
              <a:defRPr sz="3921">
                <a:gradFill>
                  <a:gsLst>
                    <a:gs pos="100000">
                      <a:schemeClr val="tx2"/>
                    </a:gs>
                    <a:gs pos="0">
                      <a:schemeClr val="tx2"/>
                    </a:gs>
                  </a:gsLst>
                  <a:lin ang="5400000" scaled="0"/>
                </a:gradFill>
                <a:latin typeface="+mj-lt"/>
              </a:defRPr>
            </a:lvl1pPr>
            <a:lvl2pPr marL="0" indent="0">
              <a:buNone/>
              <a:defRPr sz="1961" spc="-50" baseline="0"/>
            </a:lvl2pPr>
            <a:lvl3pPr marL="233364" indent="0">
              <a:buNone/>
              <a:defRPr sz="1961" spc="-50" baseline="0"/>
            </a:lvl3pPr>
            <a:lvl4pPr marL="457202" indent="0">
              <a:buNone/>
              <a:defRPr sz="1765" spc="-50" baseline="0"/>
            </a:lvl4pPr>
            <a:lvl5pPr marL="693741" indent="0">
              <a:buNone/>
              <a:defRPr sz="1765" spc="-5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hasCustomPrompt="1"/>
          </p:nvPr>
        </p:nvSpPr>
        <p:spPr>
          <a:xfrm>
            <a:off x="5647788" y="1187621"/>
            <a:ext cx="5396366" cy="2642775"/>
          </a:xfrm>
        </p:spPr>
        <p:txBody>
          <a:bodyPr>
            <a:spAutoFit/>
          </a:bodyPr>
          <a:lstStyle>
            <a:lvl1pPr marL="0" indent="0">
              <a:spcBef>
                <a:spcPts val="1200"/>
              </a:spcBef>
              <a:buNone/>
              <a:defRPr lang="en-US" sz="3921" kern="1200" spc="-70" baseline="0" dirty="0" smtClean="0">
                <a:gradFill>
                  <a:gsLst>
                    <a:gs pos="100000">
                      <a:schemeClr val="tx2"/>
                    </a:gs>
                    <a:gs pos="0">
                      <a:schemeClr val="tx2"/>
                    </a:gs>
                  </a:gsLst>
                  <a:lin ang="5400000" scaled="0"/>
                </a:gradFill>
                <a:latin typeface="+mj-lt"/>
                <a:ea typeface="+mn-ea"/>
                <a:cs typeface="+mn-cs"/>
              </a:defRPr>
            </a:lvl1pPr>
            <a:lvl2pPr marL="3175" marR="0" indent="0" algn="l" defTabSz="914367" rtl="0" eaLnBrk="1" fontAlgn="auto" latinLnBrk="0" hangingPunct="1">
              <a:lnSpc>
                <a:spcPct val="90000"/>
              </a:lnSpc>
              <a:spcBef>
                <a:spcPct val="20000"/>
              </a:spcBef>
              <a:spcAft>
                <a:spcPts val="0"/>
              </a:spcAft>
              <a:buClrTx/>
              <a:buSzPct val="90000"/>
              <a:buFont typeface="Arial" pitchFamily="34" charset="0"/>
              <a:buNone/>
              <a:tabLst/>
              <a:defRPr lang="en-US" sz="1961" kern="1200" spc="-50" baseline="0" dirty="0" smtClean="0">
                <a:gradFill>
                  <a:gsLst>
                    <a:gs pos="1250">
                      <a:schemeClr val="tx1"/>
                    </a:gs>
                    <a:gs pos="100000">
                      <a:schemeClr val="tx1"/>
                    </a:gs>
                  </a:gsLst>
                  <a:lin ang="5400000" scaled="0"/>
                </a:gradFill>
                <a:latin typeface="+mn-lt"/>
                <a:ea typeface="+mn-ea"/>
                <a:cs typeface="+mn-cs"/>
              </a:defRPr>
            </a:lvl2pPr>
            <a:lvl3pPr marL="233364" marR="0" indent="0" algn="l" defTabSz="914367" rtl="0" eaLnBrk="1" fontAlgn="auto" latinLnBrk="0" hangingPunct="1">
              <a:lnSpc>
                <a:spcPct val="90000"/>
              </a:lnSpc>
              <a:spcBef>
                <a:spcPct val="20000"/>
              </a:spcBef>
              <a:spcAft>
                <a:spcPts val="0"/>
              </a:spcAft>
              <a:buClrTx/>
              <a:buSzPct val="90000"/>
              <a:buFont typeface="Arial" pitchFamily="34" charset="0"/>
              <a:buNone/>
              <a:tabLst/>
              <a:defRPr lang="en-US" sz="1961" kern="1200" spc="-50" baseline="0" dirty="0" smtClean="0">
                <a:gradFill>
                  <a:gsLst>
                    <a:gs pos="1250">
                      <a:schemeClr val="tx1"/>
                    </a:gs>
                    <a:gs pos="100000">
                      <a:schemeClr val="tx1"/>
                    </a:gs>
                  </a:gsLst>
                  <a:lin ang="5400000" scaled="0"/>
                </a:gradFill>
                <a:latin typeface="+mn-lt"/>
                <a:ea typeface="+mn-ea"/>
                <a:cs typeface="+mn-cs"/>
              </a:defRPr>
            </a:lvl3pPr>
            <a:lvl4pPr marL="460377" marR="0" indent="0" algn="l" defTabSz="914367" rtl="0" eaLnBrk="1" fontAlgn="auto" latinLnBrk="0" hangingPunct="1">
              <a:lnSpc>
                <a:spcPct val="90000"/>
              </a:lnSpc>
              <a:spcBef>
                <a:spcPct val="20000"/>
              </a:spcBef>
              <a:spcAft>
                <a:spcPts val="0"/>
              </a:spcAft>
              <a:buClrTx/>
              <a:buSzPct val="90000"/>
              <a:buFont typeface="Arial" pitchFamily="34" charset="0"/>
              <a:buNone/>
              <a:tabLst/>
              <a:defRPr lang="en-US" sz="1765" kern="1200" spc="-50" baseline="0" dirty="0" smtClean="0">
                <a:gradFill>
                  <a:gsLst>
                    <a:gs pos="1250">
                      <a:schemeClr val="tx1"/>
                    </a:gs>
                    <a:gs pos="100000">
                      <a:schemeClr val="tx1"/>
                    </a:gs>
                  </a:gsLst>
                  <a:lin ang="5400000" scaled="0"/>
                </a:gradFill>
                <a:latin typeface="+mn-lt"/>
                <a:ea typeface="+mn-ea"/>
                <a:cs typeface="+mn-cs"/>
              </a:defRPr>
            </a:lvl4pPr>
            <a:lvl5pPr marL="6873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lang="en-US" sz="1765" kern="1200" spc="-50" baseline="0" dirty="0">
                <a:gradFill>
                  <a:gsLst>
                    <a:gs pos="1250">
                      <a:schemeClr val="tx1"/>
                    </a:gs>
                    <a:gs pos="100000">
                      <a:schemeClr val="tx1"/>
                    </a:gs>
                  </a:gsLst>
                  <a:lin ang="5400000" scaled="0"/>
                </a:gradFill>
                <a:latin typeface="+mn-lt"/>
                <a:ea typeface="+mn-ea"/>
                <a:cs typeface="+mn-cs"/>
              </a:defRPr>
            </a:lvl5pPr>
          </a:lstStyle>
          <a:p>
            <a:pPr marL="0" marR="0" lvl="0" indent="0" algn="l" defTabSz="914367"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8639059"/>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86381"/>
            <a:ext cx="11151917" cy="927940"/>
          </a:xfrm>
        </p:spPr>
        <p:txBody>
          <a:bodyPr/>
          <a:lstStyle/>
          <a:p>
            <a:r>
              <a:rPr lang="en-US" dirty="0" smtClean="0"/>
              <a:t>Click to edit master title style</a:t>
            </a:r>
            <a:endParaRPr lang="en-US" dirty="0"/>
          </a:p>
        </p:txBody>
      </p:sp>
      <p:sp>
        <p:nvSpPr>
          <p:cNvPr id="6" name="Text Placeholder 5"/>
          <p:cNvSpPr>
            <a:spLocks noGrp="1"/>
          </p:cNvSpPr>
          <p:nvPr>
            <p:ph type="body" sz="quarter" idx="11" hasCustomPrompt="1"/>
          </p:nvPr>
        </p:nvSpPr>
        <p:spPr>
          <a:xfrm>
            <a:off x="269239" y="1187621"/>
            <a:ext cx="5378549" cy="2637462"/>
          </a:xfrm>
        </p:spPr>
        <p:txBody>
          <a:bodyPr>
            <a:spAutoFit/>
          </a:bodyPr>
          <a:lstStyle>
            <a:lvl1pPr marL="0" indent="0">
              <a:spcBef>
                <a:spcPts val="1200"/>
              </a:spcBef>
              <a:buNone/>
              <a:defRPr sz="3921">
                <a:gradFill>
                  <a:gsLst>
                    <a:gs pos="1000">
                      <a:schemeClr val="tx1"/>
                    </a:gs>
                    <a:gs pos="98000">
                      <a:schemeClr val="tx1"/>
                    </a:gs>
                  </a:gsLst>
                  <a:lin ang="5400000" scaled="0"/>
                </a:gradFill>
                <a:latin typeface="+mj-lt"/>
              </a:defRPr>
            </a:lvl1pPr>
            <a:lvl2pPr marL="0" indent="0">
              <a:buNone/>
              <a:defRPr sz="1961" spc="-50" baseline="0">
                <a:gradFill>
                  <a:gsLst>
                    <a:gs pos="1000">
                      <a:schemeClr val="tx1"/>
                    </a:gs>
                    <a:gs pos="98000">
                      <a:schemeClr val="tx1"/>
                    </a:gs>
                  </a:gsLst>
                  <a:lin ang="5400000" scaled="0"/>
                </a:gradFill>
              </a:defRPr>
            </a:lvl2pPr>
            <a:lvl3pPr marL="233364" indent="0">
              <a:buNone/>
              <a:defRPr sz="1961" spc="-50" baseline="0">
                <a:gradFill>
                  <a:gsLst>
                    <a:gs pos="1000">
                      <a:schemeClr val="tx1"/>
                    </a:gs>
                    <a:gs pos="98000">
                      <a:schemeClr val="tx1"/>
                    </a:gs>
                  </a:gsLst>
                  <a:lin ang="5400000" scaled="0"/>
                </a:gradFill>
              </a:defRPr>
            </a:lvl3pPr>
            <a:lvl4pPr marL="457202" indent="0">
              <a:buNone/>
              <a:defRPr sz="1765" spc="-50" baseline="0">
                <a:gradFill>
                  <a:gsLst>
                    <a:gs pos="1000">
                      <a:schemeClr val="tx1"/>
                    </a:gs>
                    <a:gs pos="98000">
                      <a:schemeClr val="tx1"/>
                    </a:gs>
                  </a:gsLst>
                  <a:lin ang="5400000" scaled="0"/>
                </a:gradFill>
              </a:defRPr>
            </a:lvl4pPr>
            <a:lvl5pPr marL="693741" indent="0">
              <a:buNone/>
              <a:defRPr sz="1765" spc="-50" baseline="0">
                <a:gradFill>
                  <a:gsLst>
                    <a:gs pos="1000">
                      <a:schemeClr val="tx1"/>
                    </a:gs>
                    <a:gs pos="98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hasCustomPrompt="1"/>
          </p:nvPr>
        </p:nvSpPr>
        <p:spPr>
          <a:xfrm>
            <a:off x="5647788" y="1187621"/>
            <a:ext cx="5396366" cy="2637462"/>
          </a:xfrm>
        </p:spPr>
        <p:txBody>
          <a:bodyPr>
            <a:spAutoFit/>
          </a:bodyPr>
          <a:lstStyle>
            <a:lvl1pPr marL="0" indent="0">
              <a:spcBef>
                <a:spcPts val="1200"/>
              </a:spcBef>
              <a:buNone/>
              <a:defRPr lang="en-US" sz="3921" kern="1200" spc="-70" baseline="0" dirty="0" smtClean="0">
                <a:gradFill>
                  <a:gsLst>
                    <a:gs pos="1000">
                      <a:schemeClr val="tx1"/>
                    </a:gs>
                    <a:gs pos="98000">
                      <a:schemeClr val="tx1"/>
                    </a:gs>
                  </a:gsLst>
                  <a:lin ang="5400000" scaled="0"/>
                </a:gradFill>
                <a:latin typeface="+mj-lt"/>
                <a:ea typeface="+mn-ea"/>
                <a:cs typeface="+mn-cs"/>
              </a:defRPr>
            </a:lvl1pPr>
            <a:lvl2pPr marL="3175" marR="0" indent="0" algn="l" defTabSz="914367" rtl="0" eaLnBrk="1" fontAlgn="auto" latinLnBrk="0" hangingPunct="1">
              <a:lnSpc>
                <a:spcPct val="90000"/>
              </a:lnSpc>
              <a:spcBef>
                <a:spcPct val="20000"/>
              </a:spcBef>
              <a:spcAft>
                <a:spcPts val="0"/>
              </a:spcAft>
              <a:buClrTx/>
              <a:buSzPct val="90000"/>
              <a:buFont typeface="Arial" pitchFamily="34" charset="0"/>
              <a:buNone/>
              <a:tabLst/>
              <a:defRPr lang="en-US" sz="1961" kern="1200" spc="-50" baseline="0" dirty="0" smtClean="0">
                <a:gradFill>
                  <a:gsLst>
                    <a:gs pos="1000">
                      <a:schemeClr val="tx1"/>
                    </a:gs>
                    <a:gs pos="98000">
                      <a:schemeClr val="tx1"/>
                    </a:gs>
                  </a:gsLst>
                  <a:lin ang="5400000" scaled="0"/>
                </a:gradFill>
                <a:latin typeface="+mn-lt"/>
                <a:ea typeface="+mn-ea"/>
                <a:cs typeface="+mn-cs"/>
              </a:defRPr>
            </a:lvl2pPr>
            <a:lvl3pPr marL="233364" marR="0" indent="0" algn="l" defTabSz="914367" rtl="0" eaLnBrk="1" fontAlgn="auto" latinLnBrk="0" hangingPunct="1">
              <a:lnSpc>
                <a:spcPct val="90000"/>
              </a:lnSpc>
              <a:spcBef>
                <a:spcPct val="20000"/>
              </a:spcBef>
              <a:spcAft>
                <a:spcPts val="0"/>
              </a:spcAft>
              <a:buClrTx/>
              <a:buSzPct val="90000"/>
              <a:buFont typeface="Arial" pitchFamily="34" charset="0"/>
              <a:buNone/>
              <a:tabLst/>
              <a:defRPr lang="en-US" sz="1961" kern="1200" spc="-50" baseline="0" dirty="0" smtClean="0">
                <a:gradFill>
                  <a:gsLst>
                    <a:gs pos="1000">
                      <a:schemeClr val="tx1"/>
                    </a:gs>
                    <a:gs pos="98000">
                      <a:schemeClr val="tx1"/>
                    </a:gs>
                  </a:gsLst>
                  <a:lin ang="5400000" scaled="0"/>
                </a:gradFill>
                <a:latin typeface="+mn-lt"/>
                <a:ea typeface="+mn-ea"/>
                <a:cs typeface="+mn-cs"/>
              </a:defRPr>
            </a:lvl3pPr>
            <a:lvl4pPr marL="460377" marR="0" indent="0" algn="l" defTabSz="914367" rtl="0" eaLnBrk="1" fontAlgn="auto" latinLnBrk="0" hangingPunct="1">
              <a:lnSpc>
                <a:spcPct val="90000"/>
              </a:lnSpc>
              <a:spcBef>
                <a:spcPct val="20000"/>
              </a:spcBef>
              <a:spcAft>
                <a:spcPts val="0"/>
              </a:spcAft>
              <a:buClrTx/>
              <a:buSzPct val="90000"/>
              <a:buFont typeface="Arial" pitchFamily="34" charset="0"/>
              <a:buNone/>
              <a:tabLst/>
              <a:defRPr lang="en-US" sz="1765" kern="1200" spc="-50" baseline="0" dirty="0" smtClean="0">
                <a:gradFill>
                  <a:gsLst>
                    <a:gs pos="1000">
                      <a:schemeClr val="tx1"/>
                    </a:gs>
                    <a:gs pos="98000">
                      <a:schemeClr val="tx1"/>
                    </a:gs>
                  </a:gsLst>
                  <a:lin ang="5400000" scaled="0"/>
                </a:gradFill>
                <a:latin typeface="+mn-lt"/>
                <a:ea typeface="+mn-ea"/>
                <a:cs typeface="+mn-cs"/>
              </a:defRPr>
            </a:lvl4pPr>
            <a:lvl5pPr marL="6873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lang="en-US" sz="1765" kern="1200" spc="-50" baseline="0" dirty="0">
                <a:gradFill>
                  <a:gsLst>
                    <a:gs pos="1000">
                      <a:schemeClr val="tx1"/>
                    </a:gs>
                    <a:gs pos="98000">
                      <a:schemeClr val="tx1"/>
                    </a:gs>
                  </a:gsLst>
                  <a:lin ang="5400000" scaled="0"/>
                </a:gradFill>
                <a:latin typeface="+mn-lt"/>
                <a:ea typeface="+mn-ea"/>
                <a:cs typeface="+mn-cs"/>
              </a:defRPr>
            </a:lvl5pPr>
          </a:lstStyle>
          <a:p>
            <a:pPr marL="0" marR="0" lvl="0" indent="0" algn="l" defTabSz="914367"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99856839"/>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defTabSz="914367" rtl="0" eaLnBrk="1" latinLnBrk="0" hangingPunct="1">
              <a:lnSpc>
                <a:spcPct val="90000"/>
              </a:lnSpc>
              <a:spcBef>
                <a:spcPct val="0"/>
              </a:spcBef>
              <a:buNone/>
              <a:defRPr lang="en-US" sz="5294" b="0" kern="1200" cap="none" spc="-100" baseline="0" dirty="0">
                <a:ln w="3175">
                  <a:noFill/>
                </a:ln>
                <a:gradFill>
                  <a:gsLst>
                    <a:gs pos="1250">
                      <a:schemeClr val="tx2"/>
                    </a:gs>
                    <a:gs pos="100000">
                      <a:schemeClr val="tx2"/>
                    </a:gs>
                  </a:gsLst>
                  <a:lin ang="5400000" scaled="0"/>
                </a:gradFill>
                <a:effectLst/>
                <a:latin typeface="+mj-lt"/>
                <a:ea typeface="+mn-ea"/>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48408591"/>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314238"/>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txBox="1">
            <a:spLocks/>
          </p:cNvSpPr>
          <p:nvPr userDrawn="1"/>
        </p:nvSpPr>
        <p:spPr>
          <a:xfrm>
            <a:off x="269239" y="308191"/>
            <a:ext cx="11151917" cy="927940"/>
          </a:xfrm>
          <a:prstGeom prst="rect">
            <a:avLst/>
          </a:prstGeom>
        </p:spPr>
        <p:txBody>
          <a:bodyPr lIns="143428" tIns="89642" rIns="143428" bIns="89642"/>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sz="5294">
                <a:gradFill>
                  <a:gsLst>
                    <a:gs pos="1250">
                      <a:srgbClr val="505050"/>
                    </a:gs>
                    <a:gs pos="100000">
                      <a:srgbClr val="505050"/>
                    </a:gs>
                  </a:gsLst>
                  <a:lin ang="5400000" scaled="0"/>
                </a:gradFill>
              </a:rPr>
              <a:t>Cloud, an ‘evolution’ for IT</a:t>
            </a:r>
          </a:p>
        </p:txBody>
      </p:sp>
    </p:spTree>
    <p:extLst>
      <p:ext uri="{BB962C8B-B14F-4D97-AF65-F5344CB8AC3E}">
        <p14:creationId xmlns:p14="http://schemas.microsoft.com/office/powerpoint/2010/main" val="408938569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8000" y="1412875"/>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trips dir="rd"/>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for developer code</a:t>
            </a:r>
            <a:endParaRPr lang="en-US" dirty="0"/>
          </a:p>
        </p:txBody>
      </p:sp>
      <p:sp>
        <p:nvSpPr>
          <p:cNvPr id="5" name="Text Placeholder 4"/>
          <p:cNvSpPr>
            <a:spLocks noGrp="1"/>
          </p:cNvSpPr>
          <p:nvPr>
            <p:ph type="body" sz="quarter" idx="10"/>
          </p:nvPr>
        </p:nvSpPr>
        <p:spPr>
          <a:xfrm>
            <a:off x="269239" y="1187621"/>
            <a:ext cx="11155093" cy="2463945"/>
          </a:xfrm>
        </p:spPr>
        <p:txBody>
          <a:bodyPr>
            <a:spAutoFit/>
          </a:bodyPr>
          <a:lstStyle>
            <a:lvl1pPr marL="0" indent="0">
              <a:buNone/>
              <a:defRPr sz="3235">
                <a:gradFill>
                  <a:gsLst>
                    <a:gs pos="1250">
                      <a:schemeClr val="tx1"/>
                    </a:gs>
                    <a:gs pos="100000">
                      <a:schemeClr val="tx1"/>
                    </a:gs>
                  </a:gsLst>
                  <a:lin ang="5400000" scaled="0"/>
                </a:gradFill>
                <a:latin typeface="Consolas" pitchFamily="49" charset="0"/>
                <a:cs typeface="Consolas" pitchFamily="49" charset="0"/>
              </a:defRPr>
            </a:lvl1pPr>
            <a:lvl2pPr marL="339726" indent="0">
              <a:buNone/>
              <a:defRPr>
                <a:gradFill>
                  <a:gsLst>
                    <a:gs pos="1250">
                      <a:schemeClr val="tx1"/>
                    </a:gs>
                    <a:gs pos="100000">
                      <a:schemeClr val="tx1"/>
                    </a:gs>
                  </a:gsLst>
                  <a:lin ang="5400000" scaled="0"/>
                </a:gradFill>
                <a:latin typeface="Consolas" pitchFamily="49" charset="0"/>
                <a:cs typeface="Consolas" pitchFamily="49" charset="0"/>
              </a:defRPr>
            </a:lvl2pPr>
            <a:lvl3pPr marL="573090" indent="0">
              <a:buNone/>
              <a:defRPr>
                <a:gradFill>
                  <a:gsLst>
                    <a:gs pos="1250">
                      <a:schemeClr val="tx1"/>
                    </a:gs>
                    <a:gs pos="100000">
                      <a:schemeClr val="tx1"/>
                    </a:gs>
                  </a:gsLst>
                  <a:lin ang="5400000" scaled="0"/>
                </a:gradFill>
                <a:latin typeface="Consolas" pitchFamily="49" charset="0"/>
                <a:cs typeface="Consolas" pitchFamily="49" charset="0"/>
              </a:defRPr>
            </a:lvl3pPr>
            <a:lvl4pPr marL="798516" indent="0">
              <a:buNone/>
              <a:defRPr>
                <a:gradFill>
                  <a:gsLst>
                    <a:gs pos="1250">
                      <a:schemeClr val="tx1"/>
                    </a:gs>
                    <a:gs pos="100000">
                      <a:schemeClr val="tx1"/>
                    </a:gs>
                  </a:gsLst>
                  <a:lin ang="5400000" scaled="0"/>
                </a:gradFill>
                <a:latin typeface="Consolas" pitchFamily="49" charset="0"/>
                <a:cs typeface="Consolas" pitchFamily="49" charset="0"/>
              </a:defRPr>
            </a:lvl4pPr>
            <a:lvl5pPr marL="1030292" indent="0">
              <a:buNone/>
              <a:defRPr>
                <a:gradFill>
                  <a:gsLst>
                    <a:gs pos="1250">
                      <a:schemeClr val="tx1"/>
                    </a:gs>
                    <a:gs pos="100000">
                      <a:schemeClr val="tx1"/>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92007708"/>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269239" y="291069"/>
            <a:ext cx="11155093" cy="914360"/>
          </a:xfrm>
        </p:spPr>
        <p:txBody>
          <a:bodyPr>
            <a:spAutoFit/>
          </a:bodyPr>
          <a:lstStyle>
            <a:lvl1pPr>
              <a:defRPr sz="5294"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269239" y="1187621"/>
            <a:ext cx="11151917" cy="2504683"/>
          </a:xfrm>
          <a:prstGeom prst="rect">
            <a:avLst/>
          </a:prstGeom>
        </p:spPr>
        <p:txBody>
          <a:bodyPr>
            <a:spAutoFit/>
          </a:bodyPr>
          <a:lstStyle>
            <a:lvl1pPr marL="342901" indent="-342901">
              <a:buClr>
                <a:srgbClr val="FFFFFF"/>
              </a:buClr>
              <a:buSzPct val="90000"/>
              <a:buFont typeface="Arial" pitchFamily="34" charset="0"/>
              <a:buChar char="•"/>
              <a:defRPr sz="3529">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3" indent="-285752">
              <a:buClr>
                <a:srgbClr val="FFFFFF"/>
              </a:buClr>
              <a:buSzPct val="90000"/>
              <a:buFont typeface="Arial" pitchFamily="34" charset="0"/>
              <a:buChar char="•"/>
              <a:defRPr sz="3137">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3" indent="-285752">
              <a:buClr>
                <a:srgbClr val="FFFFFF"/>
              </a:buClr>
              <a:buSzPct val="90000"/>
              <a:buFont typeface="Arial" pitchFamily="34" charset="0"/>
              <a:buChar char="•"/>
              <a:defRPr sz="2745">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4" indent="-228601">
              <a:buClr>
                <a:srgbClr val="FFFFFF"/>
              </a:buClr>
              <a:buSzPct val="90000"/>
              <a:buFont typeface="Arial" pitchFamily="34" charset="0"/>
              <a:buChar char="•"/>
              <a:defRPr sz="2353">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5" indent="-228601">
              <a:buClr>
                <a:srgbClr val="FFFFFF"/>
              </a:buClr>
              <a:buSzPct val="90000"/>
              <a:buFont typeface="Arial" pitchFamily="34" charset="0"/>
              <a:buChar char="•"/>
              <a:defRPr sz="1961">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674573208"/>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428619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9345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23373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1">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980725"/>
            <a:ext cx="11155093" cy="1172373"/>
          </a:xfrm>
        </p:spPr>
        <p:txBody>
          <a:bodyPr anchor="b" anchorCtr="0">
            <a:spAutoFit/>
          </a:bodyPr>
          <a:lstStyle>
            <a:lvl1pPr>
              <a:defRPr sz="7058" spc="-150" baseline="0">
                <a:gradFill>
                  <a:gsLst>
                    <a:gs pos="25833">
                      <a:schemeClr val="tx1"/>
                    </a:gs>
                    <a:gs pos="36000">
                      <a:schemeClr val="tx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269239" y="4773829"/>
            <a:ext cx="11155093" cy="724246"/>
          </a:xfrm>
        </p:spPr>
        <p:txBody>
          <a:bodyPr>
            <a:spAutoFit/>
          </a:bodyPr>
          <a:lstStyle>
            <a:lvl1pPr marL="0" indent="0">
              <a:spcBef>
                <a:spcPts val="0"/>
              </a:spcBef>
              <a:buNone/>
              <a:defRPr sz="3137" spc="-70" baseline="0">
                <a:gradFill>
                  <a:gsLst>
                    <a:gs pos="25833">
                      <a:schemeClr val="tx1"/>
                    </a:gs>
                    <a:gs pos="36000">
                      <a:schemeClr val="tx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10412126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2">
    <p:bg>
      <p:bgRef idx="1001">
        <a:schemeClr val="bg2"/>
      </p:bgRef>
    </p:bg>
    <p:spTree>
      <p:nvGrpSpPr>
        <p:cNvPr id="1" name=""/>
        <p:cNvGrpSpPr/>
        <p:nvPr/>
      </p:nvGrpSpPr>
      <p:grpSpPr>
        <a:xfrm>
          <a:off x="0" y="0"/>
          <a:ext cx="0" cy="0"/>
          <a:chOff x="0" y="0"/>
          <a:chExt cx="0" cy="0"/>
        </a:xfrm>
      </p:grpSpPr>
      <p:sp>
        <p:nvSpPr>
          <p:cNvPr id="8" name="Freeform 6"/>
          <p:cNvSpPr>
            <a:spLocks noChangeAspect="1" noEditPoints="1"/>
          </p:cNvSpPr>
          <p:nvPr userDrawn="1"/>
        </p:nvSpPr>
        <p:spPr bwMode="auto">
          <a:xfrm>
            <a:off x="623" y="0"/>
            <a:ext cx="12191377" cy="6861505"/>
          </a:xfrm>
          <a:custGeom>
            <a:avLst/>
            <a:gdLst>
              <a:gd name="T0" fmla="*/ 0 w 3917"/>
              <a:gd name="T1" fmla="*/ 0 h 2204"/>
              <a:gd name="T2" fmla="*/ 0 w 3917"/>
              <a:gd name="T3" fmla="*/ 2204 h 2204"/>
              <a:gd name="T4" fmla="*/ 3917 w 3917"/>
              <a:gd name="T5" fmla="*/ 2204 h 2204"/>
              <a:gd name="T6" fmla="*/ 3917 w 3917"/>
              <a:gd name="T7" fmla="*/ 0 h 2204"/>
              <a:gd name="T8" fmla="*/ 0 w 3917"/>
              <a:gd name="T9" fmla="*/ 0 h 2204"/>
              <a:gd name="T10" fmla="*/ 1698 w 3917"/>
              <a:gd name="T11" fmla="*/ 1674 h 2204"/>
              <a:gd name="T12" fmla="*/ 87 w 3917"/>
              <a:gd name="T13" fmla="*/ 1907 h 2204"/>
              <a:gd name="T14" fmla="*/ 88 w 3917"/>
              <a:gd name="T15" fmla="*/ 297 h 2204"/>
              <a:gd name="T16" fmla="*/ 1698 w 3917"/>
              <a:gd name="T17" fmla="*/ 518 h 2204"/>
              <a:gd name="T18" fmla="*/ 1698 w 3917"/>
              <a:gd name="T19" fmla="*/ 1674 h 2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17" h="2204">
                <a:moveTo>
                  <a:pt x="0" y="0"/>
                </a:moveTo>
                <a:cubicBezTo>
                  <a:pt x="0" y="2204"/>
                  <a:pt x="0" y="2204"/>
                  <a:pt x="0" y="2204"/>
                </a:cubicBezTo>
                <a:cubicBezTo>
                  <a:pt x="3917" y="2204"/>
                  <a:pt x="3917" y="2204"/>
                  <a:pt x="3917" y="2204"/>
                </a:cubicBezTo>
                <a:cubicBezTo>
                  <a:pt x="3917" y="0"/>
                  <a:pt x="3917" y="0"/>
                  <a:pt x="3917" y="0"/>
                </a:cubicBezTo>
                <a:lnTo>
                  <a:pt x="0" y="0"/>
                </a:lnTo>
                <a:close/>
                <a:moveTo>
                  <a:pt x="1698" y="1674"/>
                </a:moveTo>
                <a:cubicBezTo>
                  <a:pt x="87" y="1907"/>
                  <a:pt x="87" y="1907"/>
                  <a:pt x="87" y="1907"/>
                </a:cubicBezTo>
                <a:cubicBezTo>
                  <a:pt x="89" y="1376"/>
                  <a:pt x="86" y="828"/>
                  <a:pt x="88" y="297"/>
                </a:cubicBezTo>
                <a:cubicBezTo>
                  <a:pt x="1698" y="518"/>
                  <a:pt x="1698" y="518"/>
                  <a:pt x="1698" y="518"/>
                </a:cubicBezTo>
                <a:cubicBezTo>
                  <a:pt x="1700" y="902"/>
                  <a:pt x="1696" y="1291"/>
                  <a:pt x="1698" y="1674"/>
                </a:cubicBez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133"/>
            <a:endParaRPr lang="en-US" sz="1765">
              <a:solidFill>
                <a:srgbClr val="EFEFEF"/>
              </a:solidFill>
            </a:endParaRPr>
          </a:p>
        </p:txBody>
      </p:sp>
      <p:sp>
        <p:nvSpPr>
          <p:cNvPr id="2" name="Title 1"/>
          <p:cNvSpPr>
            <a:spLocks noGrp="1"/>
          </p:cNvSpPr>
          <p:nvPr>
            <p:ph type="title" hasCustomPrompt="1"/>
          </p:nvPr>
        </p:nvSpPr>
        <p:spPr>
          <a:xfrm>
            <a:off x="5647788" y="1187621"/>
            <a:ext cx="6274974" cy="2136525"/>
          </a:xfrm>
        </p:spPr>
        <p:txBody>
          <a:bodyPr wrap="square" anchor="t" anchorCtr="0">
            <a:spAutoFit/>
          </a:bodyPr>
          <a:lstStyle>
            <a:lvl1pPr>
              <a:defRPr sz="7058" spc="-150" baseline="0">
                <a:gradFill>
                  <a:gsLst>
                    <a:gs pos="22083">
                      <a:schemeClr val="tx1"/>
                    </a:gs>
                    <a:gs pos="42000">
                      <a:schemeClr val="tx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5647788" y="3877277"/>
            <a:ext cx="6274974" cy="724246"/>
          </a:xfrm>
        </p:spPr>
        <p:txBody>
          <a:bodyPr wrap="square">
            <a:spAutoFit/>
          </a:bodyPr>
          <a:lstStyle>
            <a:lvl1pPr marL="0" indent="0">
              <a:spcBef>
                <a:spcPts val="0"/>
              </a:spcBef>
              <a:buNone/>
              <a:defRPr sz="3137" spc="-70" baseline="0">
                <a:gradFill>
                  <a:gsLst>
                    <a:gs pos="22083">
                      <a:schemeClr val="tx1"/>
                    </a:gs>
                    <a:gs pos="42000">
                      <a:schemeClr val="tx1"/>
                    </a:gs>
                  </a:gsLst>
                  <a:lin ang="5400000" scaled="0"/>
                </a:gradFill>
                <a:latin typeface="+mj-lt"/>
              </a:defRPr>
            </a:lvl1pPr>
          </a:lstStyle>
          <a:p>
            <a:pPr lvl="0"/>
            <a:r>
              <a:rPr lang="en-US" dirty="0" smtClean="0"/>
              <a:t>Speaker title</a:t>
            </a:r>
            <a:endParaRPr lang="en-US" dirty="0"/>
          </a:p>
        </p:txBody>
      </p:sp>
      <p:sp>
        <p:nvSpPr>
          <p:cNvPr id="17" name="Freeform 5"/>
          <p:cNvSpPr>
            <a:spLocks noEditPoints="1"/>
          </p:cNvSpPr>
          <p:nvPr userDrawn="1"/>
        </p:nvSpPr>
        <p:spPr bwMode="black">
          <a:xfrm>
            <a:off x="1702838" y="1570215"/>
            <a:ext cx="3001964" cy="4623154"/>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chemeClr val="tx1"/>
          </a:solidFill>
          <a:ln w="10795" cap="flat" cmpd="sng" algn="ctr">
            <a:noFill/>
            <a:prstDash val="solid"/>
            <a:headEnd type="none" w="med" len="med"/>
            <a:tailEnd type="none" w="med" len="med"/>
          </a:ln>
          <a:effectLst/>
          <a:ex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896091" fontAlgn="base">
              <a:lnSpc>
                <a:spcPct val="90000"/>
              </a:lnSpc>
              <a:spcBef>
                <a:spcPct val="0"/>
              </a:spcBef>
              <a:spcAft>
                <a:spcPct val="0"/>
              </a:spcAft>
              <a:defRPr/>
            </a:pPr>
            <a:endParaRPr lang="en-US" sz="1961" kern="0" spc="-49" smtClean="0">
              <a:gradFill>
                <a:gsLst>
                  <a:gs pos="1250">
                    <a:srgbClr val="EFEFEF"/>
                  </a:gs>
                  <a:gs pos="10417">
                    <a:srgbClr val="EFEFEF"/>
                  </a:gs>
                </a:gsLst>
                <a:lin ang="5400000" scaled="0"/>
              </a:gradFill>
            </a:endParaRPr>
          </a:p>
        </p:txBody>
      </p:sp>
    </p:spTree>
    <p:extLst>
      <p:ext uri="{BB962C8B-B14F-4D97-AF65-F5344CB8AC3E}">
        <p14:creationId xmlns:p14="http://schemas.microsoft.com/office/powerpoint/2010/main" val="36726162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pos="173">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3">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981250"/>
            <a:ext cx="11155093" cy="1172373"/>
          </a:xfrm>
        </p:spPr>
        <p:txBody>
          <a:bodyPr anchor="b" anchorCtr="0">
            <a:spAutoFit/>
          </a:bodyPr>
          <a:lstStyle>
            <a:lvl1pPr>
              <a:defRPr sz="7058" spc="-150" baseline="0">
                <a:gradFill>
                  <a:gsLst>
                    <a:gs pos="1250">
                      <a:schemeClr val="accent1"/>
                    </a:gs>
                    <a:gs pos="100000">
                      <a:schemeClr val="accent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269238" y="4773829"/>
            <a:ext cx="11155093" cy="724246"/>
          </a:xfrm>
        </p:spPr>
        <p:txBody>
          <a:bodyPr>
            <a:spAutoFit/>
          </a:bodyPr>
          <a:lstStyle>
            <a:lvl1pPr marL="0" indent="0">
              <a:spcBef>
                <a:spcPts val="0"/>
              </a:spcBef>
              <a:buNone/>
              <a:defRPr sz="3137" spc="-70" baseline="0">
                <a:gradFill>
                  <a:gsLst>
                    <a:gs pos="1250">
                      <a:schemeClr val="accent1"/>
                    </a:gs>
                    <a:gs pos="100000">
                      <a:schemeClr val="accent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14750610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86382"/>
            <a:ext cx="11151917" cy="914360"/>
          </a:xfrm>
        </p:spPr>
        <p:txBody>
          <a:bodyPr>
            <a:spAutoFit/>
          </a:bodyPr>
          <a:lstStyle/>
          <a:p>
            <a:r>
              <a:rPr lang="en-US" dirty="0" smtClean="0"/>
              <a:t>Click to edit master title style</a:t>
            </a:r>
            <a:endParaRPr lang="en-US" dirty="0"/>
          </a:p>
        </p:txBody>
      </p:sp>
      <p:sp>
        <p:nvSpPr>
          <p:cNvPr id="5" name="Text Placeholder 4"/>
          <p:cNvSpPr>
            <a:spLocks noGrp="1"/>
          </p:cNvSpPr>
          <p:nvPr>
            <p:ph type="body" sz="quarter" idx="10" hasCustomPrompt="1"/>
          </p:nvPr>
        </p:nvSpPr>
        <p:spPr>
          <a:xfrm>
            <a:off x="269239" y="1187621"/>
            <a:ext cx="11151917" cy="2193862"/>
          </a:xfrm>
          <a:prstGeom prst="rect">
            <a:avLst/>
          </a:prstGeom>
        </p:spPr>
        <p:txBody>
          <a:bodyPr>
            <a:spAutoFit/>
          </a:bodyPr>
          <a:lstStyle>
            <a:lvl1pPr marL="284164" indent="-284164">
              <a:buFont typeface="Wingdings" pitchFamily="2" charset="2"/>
              <a:buChar char=""/>
              <a:defRPr sz="3921"/>
            </a:lvl1pPr>
            <a:lvl2pPr marL="517527" indent="-233364">
              <a:buFont typeface="Wingdings" pitchFamily="2" charset="2"/>
              <a:buChar char=""/>
              <a:defRPr sz="2353" spc="-50" baseline="0">
                <a:latin typeface="+mn-lt"/>
              </a:defRPr>
            </a:lvl2pPr>
            <a:lvl3pPr marL="741366" indent="-223839">
              <a:buFont typeface="Wingdings" pitchFamily="2" charset="2"/>
              <a:buChar char=""/>
              <a:tabLst/>
              <a:defRPr sz="1961" spc="-50" baseline="0">
                <a:latin typeface="+mn-lt"/>
              </a:defRPr>
            </a:lvl3pPr>
            <a:lvl4pPr marL="914403" indent="-173039">
              <a:buFont typeface="Wingdings" pitchFamily="2" charset="2"/>
              <a:buChar char=""/>
              <a:defRPr sz="1765" spc="-50" baseline="0">
                <a:latin typeface="+mn-lt"/>
              </a:defRPr>
            </a:lvl4pPr>
            <a:lvl5pPr marL="1087443" indent="-173039">
              <a:buFont typeface="Wingdings" pitchFamily="2" charset="2"/>
              <a:buChar char=""/>
              <a:tabLst/>
              <a:defRPr sz="1765" spc="-50" baseline="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1398605"/>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69239" y="1187621"/>
            <a:ext cx="11151917" cy="2094277"/>
          </a:xfrm>
          <a:prstGeom prst="rect">
            <a:avLst/>
          </a:prstGeom>
        </p:spPr>
        <p:txBody>
          <a:bodyPr>
            <a:spAutoFit/>
          </a:bodyPr>
          <a:lstStyle>
            <a:lvl1pPr marL="0" indent="0">
              <a:spcBef>
                <a:spcPts val="2400"/>
              </a:spcBef>
              <a:buNone/>
              <a:defRPr sz="3921">
                <a:gradFill>
                  <a:gsLst>
                    <a:gs pos="100000">
                      <a:schemeClr val="tx2"/>
                    </a:gs>
                    <a:gs pos="0">
                      <a:schemeClr val="tx2"/>
                    </a:gs>
                  </a:gsLst>
                  <a:lin ang="5400000" scaled="0"/>
                </a:gradFill>
                <a:latin typeface="+mj-lt"/>
              </a:defRPr>
            </a:lvl1pPr>
            <a:lvl2pPr marL="0" indent="0">
              <a:buNone/>
              <a:defRPr sz="1961" spc="-50" baseline="0">
                <a:gradFill>
                  <a:gsLst>
                    <a:gs pos="100000">
                      <a:schemeClr val="tx1"/>
                    </a:gs>
                    <a:gs pos="6000">
                      <a:schemeClr val="tx1"/>
                    </a:gs>
                  </a:gsLst>
                  <a:lin ang="5400000" scaled="0"/>
                </a:gradFill>
              </a:defRPr>
            </a:lvl2pPr>
            <a:lvl3pPr marL="231776" indent="0">
              <a:buNone/>
              <a:defRPr sz="1961" spc="-50" baseline="0">
                <a:gradFill>
                  <a:gsLst>
                    <a:gs pos="100000">
                      <a:schemeClr val="tx1"/>
                    </a:gs>
                    <a:gs pos="6000">
                      <a:schemeClr val="tx1"/>
                    </a:gs>
                  </a:gsLst>
                  <a:lin ang="5400000" scaled="0"/>
                </a:gradFill>
              </a:defRPr>
            </a:lvl3pPr>
            <a:lvl4pPr marL="457202" indent="0">
              <a:buNone/>
              <a:defRPr sz="1765" spc="-50" baseline="0">
                <a:gradFill>
                  <a:gsLst>
                    <a:gs pos="100000">
                      <a:schemeClr val="tx1"/>
                    </a:gs>
                    <a:gs pos="6000">
                      <a:schemeClr val="tx1"/>
                    </a:gs>
                  </a:gsLst>
                  <a:lin ang="5400000" scaled="0"/>
                </a:gradFill>
              </a:defRPr>
            </a:lvl4pPr>
            <a:lvl5pPr marL="693741" indent="0">
              <a:buNone/>
              <a:defRPr sz="1765" spc="-50" baseline="0">
                <a:gradFill>
                  <a:gsLst>
                    <a:gs pos="100000">
                      <a:schemeClr val="tx1"/>
                    </a:gs>
                    <a:gs pos="6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hasCustomPrompt="1"/>
          </p:nvPr>
        </p:nvSpPr>
        <p:spPr>
          <a:xfrm>
            <a:off x="269239" y="286381"/>
            <a:ext cx="11151917" cy="927940"/>
          </a:xfrm>
        </p:spPr>
        <p:txBody>
          <a:bodyPr>
            <a:spAutoFit/>
          </a:bodyPr>
          <a:lstStyle/>
          <a:p>
            <a:r>
              <a:rPr lang="en-US" dirty="0" smtClean="0"/>
              <a:t>Click to edit master title style</a:t>
            </a:r>
            <a:endParaRPr lang="en-US" dirty="0"/>
          </a:p>
        </p:txBody>
      </p:sp>
    </p:spTree>
    <p:extLst>
      <p:ext uri="{BB962C8B-B14F-4D97-AF65-F5344CB8AC3E}">
        <p14:creationId xmlns:p14="http://schemas.microsoft.com/office/powerpoint/2010/main" val="834457659"/>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1411556"/>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1" y="1411556"/>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trips dir="rd"/>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69239" y="1187621"/>
            <a:ext cx="11151917" cy="2094277"/>
          </a:xfrm>
          <a:prstGeom prst="rect">
            <a:avLst/>
          </a:prstGeom>
        </p:spPr>
        <p:txBody>
          <a:bodyPr>
            <a:spAutoFit/>
          </a:bodyPr>
          <a:lstStyle>
            <a:lvl1pPr marL="0" indent="0">
              <a:spcBef>
                <a:spcPts val="2400"/>
              </a:spcBef>
              <a:buNone/>
              <a:defRPr sz="3921">
                <a:gradFill>
                  <a:gsLst>
                    <a:gs pos="100000">
                      <a:schemeClr val="tx1"/>
                    </a:gs>
                    <a:gs pos="0">
                      <a:schemeClr val="tx1"/>
                    </a:gs>
                  </a:gsLst>
                  <a:lin ang="5400000" scaled="0"/>
                </a:gradFill>
                <a:latin typeface="+mj-lt"/>
              </a:defRPr>
            </a:lvl1pPr>
            <a:lvl2pPr marL="0" indent="0">
              <a:buNone/>
              <a:defRPr sz="1961" spc="-50" baseline="0">
                <a:gradFill>
                  <a:gsLst>
                    <a:gs pos="100000">
                      <a:schemeClr val="tx1"/>
                    </a:gs>
                    <a:gs pos="0">
                      <a:schemeClr val="tx1"/>
                    </a:gs>
                  </a:gsLst>
                  <a:lin ang="5400000" scaled="0"/>
                </a:gradFill>
              </a:defRPr>
            </a:lvl2pPr>
            <a:lvl3pPr marL="231776" indent="0">
              <a:buNone/>
              <a:defRPr sz="1961" spc="-50" baseline="0">
                <a:gradFill>
                  <a:gsLst>
                    <a:gs pos="100000">
                      <a:schemeClr val="tx1"/>
                    </a:gs>
                    <a:gs pos="0">
                      <a:schemeClr val="tx1"/>
                    </a:gs>
                  </a:gsLst>
                  <a:lin ang="5400000" scaled="0"/>
                </a:gradFill>
              </a:defRPr>
            </a:lvl3pPr>
            <a:lvl4pPr marL="457202" indent="0">
              <a:buNone/>
              <a:defRPr sz="1765" spc="-50" baseline="0">
                <a:gradFill>
                  <a:gsLst>
                    <a:gs pos="100000">
                      <a:schemeClr val="tx1"/>
                    </a:gs>
                    <a:gs pos="0">
                      <a:schemeClr val="tx1"/>
                    </a:gs>
                  </a:gsLst>
                  <a:lin ang="5400000" scaled="0"/>
                </a:gradFill>
              </a:defRPr>
            </a:lvl4pPr>
            <a:lvl5pPr marL="693741" indent="0">
              <a:buNone/>
              <a:defRPr sz="1765" spc="-50" baseline="0">
                <a:gradFill>
                  <a:gsLst>
                    <a:gs pos="100000">
                      <a:schemeClr val="tx1"/>
                    </a:gs>
                    <a:gs pos="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5714959"/>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86381"/>
            <a:ext cx="11151917" cy="927940"/>
          </a:xfrm>
        </p:spPr>
        <p:txBody>
          <a:bodyPr/>
          <a:lstStyle/>
          <a:p>
            <a:r>
              <a:rPr lang="en-US" dirty="0" smtClean="0"/>
              <a:t>Click to edit master title style</a:t>
            </a:r>
            <a:endParaRPr lang="en-US" dirty="0"/>
          </a:p>
        </p:txBody>
      </p:sp>
      <p:sp>
        <p:nvSpPr>
          <p:cNvPr id="4" name="Text Placeholder 3"/>
          <p:cNvSpPr>
            <a:spLocks noGrp="1"/>
          </p:cNvSpPr>
          <p:nvPr>
            <p:ph type="body" sz="quarter" idx="10" hasCustomPrompt="1"/>
          </p:nvPr>
        </p:nvSpPr>
        <p:spPr>
          <a:xfrm>
            <a:off x="269239" y="1187621"/>
            <a:ext cx="5369641" cy="2703851"/>
          </a:xfrm>
        </p:spPr>
        <p:txBody>
          <a:bodyPr wrap="square">
            <a:spAutoFit/>
          </a:bodyPr>
          <a:lstStyle>
            <a:lvl1pPr marL="292101" indent="-292101">
              <a:spcBef>
                <a:spcPts val="1200"/>
              </a:spcBef>
              <a:buClr>
                <a:schemeClr val="tx1"/>
              </a:buClr>
              <a:buFont typeface="Wingdings" pitchFamily="2" charset="2"/>
              <a:buChar char=""/>
              <a:defRPr/>
            </a:lvl1pPr>
            <a:lvl2pPr marL="520702" indent="-228601">
              <a:defRPr sz="2353" spc="-50" baseline="0"/>
            </a:lvl2pPr>
            <a:lvl3pPr marL="685803" indent="-165101">
              <a:tabLst/>
              <a:defRPr sz="1961" spc="-50" baseline="0"/>
            </a:lvl3pPr>
            <a:lvl4pPr marL="863603" indent="-177801">
              <a:defRPr sz="1765" spc="-50" baseline="0"/>
            </a:lvl4pPr>
            <a:lvl5pPr marL="1028704" indent="-165101">
              <a:tabLst/>
              <a:defRPr sz="1765" spc="-5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hasCustomPrompt="1"/>
          </p:nvPr>
        </p:nvSpPr>
        <p:spPr>
          <a:xfrm>
            <a:off x="5638880" y="1187621"/>
            <a:ext cx="5387457" cy="2703851"/>
          </a:xfrm>
        </p:spPr>
        <p:txBody>
          <a:bodyPr wrap="square">
            <a:spAutoFit/>
          </a:bodyPr>
          <a:lstStyle>
            <a:lvl1pPr marL="339726" indent="-339726">
              <a:spcBef>
                <a:spcPts val="1200"/>
              </a:spcBef>
              <a:buFont typeface="Wingdings" pitchFamily="2" charset="2"/>
              <a:buChar char=""/>
              <a:defRPr lang="en-US" sz="3921" kern="1200" spc="-70" baseline="0" dirty="0" smtClean="0">
                <a:gradFill>
                  <a:gsLst>
                    <a:gs pos="1250">
                      <a:schemeClr val="tx1"/>
                    </a:gs>
                    <a:gs pos="100000">
                      <a:schemeClr val="tx1"/>
                    </a:gs>
                  </a:gsLst>
                  <a:lin ang="5400000" scaled="0"/>
                </a:gradFill>
                <a:latin typeface="+mj-lt"/>
                <a:ea typeface="+mn-ea"/>
                <a:cs typeface="+mn-cs"/>
              </a:defRPr>
            </a:lvl1pPr>
            <a:lvl2pPr marL="635003" indent="-342901">
              <a:defRPr lang="en-US" sz="2353" kern="1200" spc="-50" baseline="0" dirty="0" smtClean="0">
                <a:gradFill>
                  <a:gsLst>
                    <a:gs pos="1250">
                      <a:schemeClr val="tx1"/>
                    </a:gs>
                    <a:gs pos="100000">
                      <a:schemeClr val="tx1"/>
                    </a:gs>
                  </a:gsLst>
                  <a:lin ang="5400000" scaled="0"/>
                </a:gradFill>
                <a:latin typeface="+mn-lt"/>
                <a:ea typeface="+mn-ea"/>
                <a:cs typeface="+mn-cs"/>
              </a:defRPr>
            </a:lvl2pPr>
            <a:lvl3pPr marL="863603" indent="-342901">
              <a:defRPr lang="en-US" sz="1961" kern="1200" spc="-50" baseline="0" dirty="0" smtClean="0">
                <a:gradFill>
                  <a:gsLst>
                    <a:gs pos="1250">
                      <a:schemeClr val="tx1"/>
                    </a:gs>
                    <a:gs pos="100000">
                      <a:schemeClr val="tx1"/>
                    </a:gs>
                  </a:gsLst>
                  <a:lin ang="5400000" scaled="0"/>
                </a:gradFill>
                <a:latin typeface="+mn-lt"/>
                <a:ea typeface="+mn-ea"/>
                <a:cs typeface="+mn-cs"/>
              </a:defRPr>
            </a:lvl3pPr>
            <a:lvl4pPr marL="1028704" indent="-342901">
              <a:defRPr lang="en-US" sz="1765" kern="1200" spc="-50" baseline="0" dirty="0" smtClean="0">
                <a:gradFill>
                  <a:gsLst>
                    <a:gs pos="1250">
                      <a:schemeClr val="tx1"/>
                    </a:gs>
                    <a:gs pos="100000">
                      <a:schemeClr val="tx1"/>
                    </a:gs>
                  </a:gsLst>
                  <a:lin ang="5400000" scaled="0"/>
                </a:gradFill>
                <a:latin typeface="+mn-lt"/>
                <a:ea typeface="+mn-ea"/>
                <a:cs typeface="+mn-cs"/>
              </a:defRPr>
            </a:lvl4pPr>
            <a:lvl5pPr marL="1206505" indent="-342901">
              <a:defRPr lang="en-US" sz="1765" kern="1200" spc="-50" baseline="0" dirty="0">
                <a:gradFill>
                  <a:gsLst>
                    <a:gs pos="1250">
                      <a:schemeClr val="tx1"/>
                    </a:gs>
                    <a:gs pos="100000">
                      <a:schemeClr val="tx1"/>
                    </a:gs>
                  </a:gsLst>
                  <a:lin ang="5400000" scaled="0"/>
                </a:gradFill>
                <a:latin typeface="+mn-lt"/>
                <a:ea typeface="+mn-ea"/>
                <a:cs typeface="+mn-cs"/>
              </a:defRPr>
            </a:lvl5pPr>
          </a:lstStyle>
          <a:p>
            <a:pPr marL="292101" marR="0" lvl="0" indent="-292101" algn="l" defTabSz="914367"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dirty="0" smtClean="0"/>
              <a:t>Click to edit master text styles</a:t>
            </a:r>
          </a:p>
          <a:p>
            <a:pPr marL="520702" marR="0" lvl="1" indent="-228601" algn="l" defTabSz="914367"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Second level</a:t>
            </a:r>
          </a:p>
          <a:p>
            <a:pPr marL="685803" marR="0" lvl="2" indent="-165101" algn="l" defTabSz="914367"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Third level</a:t>
            </a:r>
          </a:p>
          <a:p>
            <a:pPr marL="863603" marR="0" lvl="3" indent="-177801" algn="l" defTabSz="914367"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Fourth level</a:t>
            </a:r>
          </a:p>
          <a:p>
            <a:pPr marL="1028704" marR="0" lvl="4" indent="-165101" algn="l" defTabSz="914367"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Fifth level</a:t>
            </a:r>
            <a:endParaRPr lang="en-US" dirty="0"/>
          </a:p>
        </p:txBody>
      </p:sp>
    </p:spTree>
    <p:extLst>
      <p:ext uri="{BB962C8B-B14F-4D97-AF65-F5344CB8AC3E}">
        <p14:creationId xmlns:p14="http://schemas.microsoft.com/office/powerpoint/2010/main" val="1304887084"/>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86381"/>
            <a:ext cx="11151917" cy="927940"/>
          </a:xfrm>
        </p:spPr>
        <p:txBody>
          <a:bodyPr/>
          <a:lstStyle/>
          <a:p>
            <a:r>
              <a:rPr lang="en-US" dirty="0" smtClean="0"/>
              <a:t>Click to edit master title style</a:t>
            </a:r>
            <a:endParaRPr lang="en-US" dirty="0"/>
          </a:p>
        </p:txBody>
      </p:sp>
      <p:sp>
        <p:nvSpPr>
          <p:cNvPr id="6" name="Text Placeholder 5"/>
          <p:cNvSpPr>
            <a:spLocks noGrp="1"/>
          </p:cNvSpPr>
          <p:nvPr>
            <p:ph type="body" sz="quarter" idx="11" hasCustomPrompt="1"/>
          </p:nvPr>
        </p:nvSpPr>
        <p:spPr>
          <a:xfrm>
            <a:off x="269239" y="1187621"/>
            <a:ext cx="5378549" cy="2697815"/>
          </a:xfrm>
        </p:spPr>
        <p:txBody>
          <a:bodyPr>
            <a:spAutoFit/>
          </a:bodyPr>
          <a:lstStyle>
            <a:lvl1pPr marL="0" indent="0">
              <a:spcBef>
                <a:spcPts val="1200"/>
              </a:spcBef>
              <a:buNone/>
              <a:defRPr sz="3921">
                <a:gradFill>
                  <a:gsLst>
                    <a:gs pos="100000">
                      <a:schemeClr val="tx2"/>
                    </a:gs>
                    <a:gs pos="0">
                      <a:schemeClr val="tx2"/>
                    </a:gs>
                  </a:gsLst>
                  <a:lin ang="5400000" scaled="0"/>
                </a:gradFill>
                <a:latin typeface="+mj-lt"/>
              </a:defRPr>
            </a:lvl1pPr>
            <a:lvl2pPr marL="0" indent="0">
              <a:buNone/>
              <a:defRPr sz="1961" spc="-50" baseline="0"/>
            </a:lvl2pPr>
            <a:lvl3pPr marL="233364" indent="0">
              <a:buNone/>
              <a:defRPr sz="1961" spc="-50" baseline="0"/>
            </a:lvl3pPr>
            <a:lvl4pPr marL="457202" indent="0">
              <a:buNone/>
              <a:defRPr sz="1765" spc="-50" baseline="0"/>
            </a:lvl4pPr>
            <a:lvl5pPr marL="693741" indent="0">
              <a:buNone/>
              <a:defRPr sz="1765" spc="-5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hasCustomPrompt="1"/>
          </p:nvPr>
        </p:nvSpPr>
        <p:spPr>
          <a:xfrm>
            <a:off x="5647788" y="1187621"/>
            <a:ext cx="5396366" cy="2642775"/>
          </a:xfrm>
        </p:spPr>
        <p:txBody>
          <a:bodyPr>
            <a:spAutoFit/>
          </a:bodyPr>
          <a:lstStyle>
            <a:lvl1pPr marL="0" indent="0">
              <a:spcBef>
                <a:spcPts val="1200"/>
              </a:spcBef>
              <a:buNone/>
              <a:defRPr lang="en-US" sz="3921" kern="1200" spc="-70" baseline="0" dirty="0" smtClean="0">
                <a:gradFill>
                  <a:gsLst>
                    <a:gs pos="100000">
                      <a:schemeClr val="tx2"/>
                    </a:gs>
                    <a:gs pos="0">
                      <a:schemeClr val="tx2"/>
                    </a:gs>
                  </a:gsLst>
                  <a:lin ang="5400000" scaled="0"/>
                </a:gradFill>
                <a:latin typeface="+mj-lt"/>
                <a:ea typeface="+mn-ea"/>
                <a:cs typeface="+mn-cs"/>
              </a:defRPr>
            </a:lvl1pPr>
            <a:lvl2pPr marL="3175" marR="0" indent="0" algn="l" defTabSz="914367" rtl="0" eaLnBrk="1" fontAlgn="auto" latinLnBrk="0" hangingPunct="1">
              <a:lnSpc>
                <a:spcPct val="90000"/>
              </a:lnSpc>
              <a:spcBef>
                <a:spcPct val="20000"/>
              </a:spcBef>
              <a:spcAft>
                <a:spcPts val="0"/>
              </a:spcAft>
              <a:buClrTx/>
              <a:buSzPct val="90000"/>
              <a:buFont typeface="Arial" pitchFamily="34" charset="0"/>
              <a:buNone/>
              <a:tabLst/>
              <a:defRPr lang="en-US" sz="1961" kern="1200" spc="-50" baseline="0" dirty="0" smtClean="0">
                <a:gradFill>
                  <a:gsLst>
                    <a:gs pos="1250">
                      <a:schemeClr val="tx1"/>
                    </a:gs>
                    <a:gs pos="100000">
                      <a:schemeClr val="tx1"/>
                    </a:gs>
                  </a:gsLst>
                  <a:lin ang="5400000" scaled="0"/>
                </a:gradFill>
                <a:latin typeface="+mn-lt"/>
                <a:ea typeface="+mn-ea"/>
                <a:cs typeface="+mn-cs"/>
              </a:defRPr>
            </a:lvl2pPr>
            <a:lvl3pPr marL="233364" marR="0" indent="0" algn="l" defTabSz="914367" rtl="0" eaLnBrk="1" fontAlgn="auto" latinLnBrk="0" hangingPunct="1">
              <a:lnSpc>
                <a:spcPct val="90000"/>
              </a:lnSpc>
              <a:spcBef>
                <a:spcPct val="20000"/>
              </a:spcBef>
              <a:spcAft>
                <a:spcPts val="0"/>
              </a:spcAft>
              <a:buClrTx/>
              <a:buSzPct val="90000"/>
              <a:buFont typeface="Arial" pitchFamily="34" charset="0"/>
              <a:buNone/>
              <a:tabLst/>
              <a:defRPr lang="en-US" sz="1961" kern="1200" spc="-50" baseline="0" dirty="0" smtClean="0">
                <a:gradFill>
                  <a:gsLst>
                    <a:gs pos="1250">
                      <a:schemeClr val="tx1"/>
                    </a:gs>
                    <a:gs pos="100000">
                      <a:schemeClr val="tx1"/>
                    </a:gs>
                  </a:gsLst>
                  <a:lin ang="5400000" scaled="0"/>
                </a:gradFill>
                <a:latin typeface="+mn-lt"/>
                <a:ea typeface="+mn-ea"/>
                <a:cs typeface="+mn-cs"/>
              </a:defRPr>
            </a:lvl3pPr>
            <a:lvl4pPr marL="460377" marR="0" indent="0" algn="l" defTabSz="914367" rtl="0" eaLnBrk="1" fontAlgn="auto" latinLnBrk="0" hangingPunct="1">
              <a:lnSpc>
                <a:spcPct val="90000"/>
              </a:lnSpc>
              <a:spcBef>
                <a:spcPct val="20000"/>
              </a:spcBef>
              <a:spcAft>
                <a:spcPts val="0"/>
              </a:spcAft>
              <a:buClrTx/>
              <a:buSzPct val="90000"/>
              <a:buFont typeface="Arial" pitchFamily="34" charset="0"/>
              <a:buNone/>
              <a:tabLst/>
              <a:defRPr lang="en-US" sz="1765" kern="1200" spc="-50" baseline="0" dirty="0" smtClean="0">
                <a:gradFill>
                  <a:gsLst>
                    <a:gs pos="1250">
                      <a:schemeClr val="tx1"/>
                    </a:gs>
                    <a:gs pos="100000">
                      <a:schemeClr val="tx1"/>
                    </a:gs>
                  </a:gsLst>
                  <a:lin ang="5400000" scaled="0"/>
                </a:gradFill>
                <a:latin typeface="+mn-lt"/>
                <a:ea typeface="+mn-ea"/>
                <a:cs typeface="+mn-cs"/>
              </a:defRPr>
            </a:lvl4pPr>
            <a:lvl5pPr marL="6873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lang="en-US" sz="1765" kern="1200" spc="-50" baseline="0" dirty="0">
                <a:gradFill>
                  <a:gsLst>
                    <a:gs pos="1250">
                      <a:schemeClr val="tx1"/>
                    </a:gs>
                    <a:gs pos="100000">
                      <a:schemeClr val="tx1"/>
                    </a:gs>
                  </a:gsLst>
                  <a:lin ang="5400000" scaled="0"/>
                </a:gradFill>
                <a:latin typeface="+mn-lt"/>
                <a:ea typeface="+mn-ea"/>
                <a:cs typeface="+mn-cs"/>
              </a:defRPr>
            </a:lvl5pPr>
          </a:lstStyle>
          <a:p>
            <a:pPr marL="0" marR="0" lvl="0" indent="0" algn="l" defTabSz="914367"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2535657"/>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86381"/>
            <a:ext cx="11151917" cy="927940"/>
          </a:xfrm>
        </p:spPr>
        <p:txBody>
          <a:bodyPr/>
          <a:lstStyle/>
          <a:p>
            <a:r>
              <a:rPr lang="en-US" dirty="0" smtClean="0"/>
              <a:t>Click to edit master title style</a:t>
            </a:r>
            <a:endParaRPr lang="en-US" dirty="0"/>
          </a:p>
        </p:txBody>
      </p:sp>
      <p:sp>
        <p:nvSpPr>
          <p:cNvPr id="6" name="Text Placeholder 5"/>
          <p:cNvSpPr>
            <a:spLocks noGrp="1"/>
          </p:cNvSpPr>
          <p:nvPr>
            <p:ph type="body" sz="quarter" idx="11" hasCustomPrompt="1"/>
          </p:nvPr>
        </p:nvSpPr>
        <p:spPr>
          <a:xfrm>
            <a:off x="269239" y="1187621"/>
            <a:ext cx="5378549" cy="2637462"/>
          </a:xfrm>
        </p:spPr>
        <p:txBody>
          <a:bodyPr>
            <a:spAutoFit/>
          </a:bodyPr>
          <a:lstStyle>
            <a:lvl1pPr marL="0" indent="0">
              <a:spcBef>
                <a:spcPts val="1200"/>
              </a:spcBef>
              <a:buNone/>
              <a:defRPr sz="3921">
                <a:gradFill>
                  <a:gsLst>
                    <a:gs pos="1000">
                      <a:schemeClr val="tx1"/>
                    </a:gs>
                    <a:gs pos="98000">
                      <a:schemeClr val="tx1"/>
                    </a:gs>
                  </a:gsLst>
                  <a:lin ang="5400000" scaled="0"/>
                </a:gradFill>
                <a:latin typeface="+mj-lt"/>
              </a:defRPr>
            </a:lvl1pPr>
            <a:lvl2pPr marL="0" indent="0">
              <a:buNone/>
              <a:defRPr sz="1961" spc="-50" baseline="0">
                <a:gradFill>
                  <a:gsLst>
                    <a:gs pos="1000">
                      <a:schemeClr val="tx1"/>
                    </a:gs>
                    <a:gs pos="98000">
                      <a:schemeClr val="tx1"/>
                    </a:gs>
                  </a:gsLst>
                  <a:lin ang="5400000" scaled="0"/>
                </a:gradFill>
              </a:defRPr>
            </a:lvl2pPr>
            <a:lvl3pPr marL="233364" indent="0">
              <a:buNone/>
              <a:defRPr sz="1961" spc="-50" baseline="0">
                <a:gradFill>
                  <a:gsLst>
                    <a:gs pos="1000">
                      <a:schemeClr val="tx1"/>
                    </a:gs>
                    <a:gs pos="98000">
                      <a:schemeClr val="tx1"/>
                    </a:gs>
                  </a:gsLst>
                  <a:lin ang="5400000" scaled="0"/>
                </a:gradFill>
              </a:defRPr>
            </a:lvl3pPr>
            <a:lvl4pPr marL="457202" indent="0">
              <a:buNone/>
              <a:defRPr sz="1765" spc="-50" baseline="0">
                <a:gradFill>
                  <a:gsLst>
                    <a:gs pos="1000">
                      <a:schemeClr val="tx1"/>
                    </a:gs>
                    <a:gs pos="98000">
                      <a:schemeClr val="tx1"/>
                    </a:gs>
                  </a:gsLst>
                  <a:lin ang="5400000" scaled="0"/>
                </a:gradFill>
              </a:defRPr>
            </a:lvl4pPr>
            <a:lvl5pPr marL="693741" indent="0">
              <a:buNone/>
              <a:defRPr sz="1765" spc="-50" baseline="0">
                <a:gradFill>
                  <a:gsLst>
                    <a:gs pos="1000">
                      <a:schemeClr val="tx1"/>
                    </a:gs>
                    <a:gs pos="98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hasCustomPrompt="1"/>
          </p:nvPr>
        </p:nvSpPr>
        <p:spPr>
          <a:xfrm>
            <a:off x="5647788" y="1187621"/>
            <a:ext cx="5396366" cy="2637462"/>
          </a:xfrm>
        </p:spPr>
        <p:txBody>
          <a:bodyPr>
            <a:spAutoFit/>
          </a:bodyPr>
          <a:lstStyle>
            <a:lvl1pPr marL="0" indent="0">
              <a:spcBef>
                <a:spcPts val="1200"/>
              </a:spcBef>
              <a:buNone/>
              <a:defRPr lang="en-US" sz="3921" kern="1200" spc="-70" baseline="0" dirty="0" smtClean="0">
                <a:gradFill>
                  <a:gsLst>
                    <a:gs pos="1000">
                      <a:schemeClr val="tx1"/>
                    </a:gs>
                    <a:gs pos="98000">
                      <a:schemeClr val="tx1"/>
                    </a:gs>
                  </a:gsLst>
                  <a:lin ang="5400000" scaled="0"/>
                </a:gradFill>
                <a:latin typeface="+mj-lt"/>
                <a:ea typeface="+mn-ea"/>
                <a:cs typeface="+mn-cs"/>
              </a:defRPr>
            </a:lvl1pPr>
            <a:lvl2pPr marL="3175" marR="0" indent="0" algn="l" defTabSz="914367" rtl="0" eaLnBrk="1" fontAlgn="auto" latinLnBrk="0" hangingPunct="1">
              <a:lnSpc>
                <a:spcPct val="90000"/>
              </a:lnSpc>
              <a:spcBef>
                <a:spcPct val="20000"/>
              </a:spcBef>
              <a:spcAft>
                <a:spcPts val="0"/>
              </a:spcAft>
              <a:buClrTx/>
              <a:buSzPct val="90000"/>
              <a:buFont typeface="Arial" pitchFamily="34" charset="0"/>
              <a:buNone/>
              <a:tabLst/>
              <a:defRPr lang="en-US" sz="1961" kern="1200" spc="-50" baseline="0" dirty="0" smtClean="0">
                <a:gradFill>
                  <a:gsLst>
                    <a:gs pos="1000">
                      <a:schemeClr val="tx1"/>
                    </a:gs>
                    <a:gs pos="98000">
                      <a:schemeClr val="tx1"/>
                    </a:gs>
                  </a:gsLst>
                  <a:lin ang="5400000" scaled="0"/>
                </a:gradFill>
                <a:latin typeface="+mn-lt"/>
                <a:ea typeface="+mn-ea"/>
                <a:cs typeface="+mn-cs"/>
              </a:defRPr>
            </a:lvl2pPr>
            <a:lvl3pPr marL="233364" marR="0" indent="0" algn="l" defTabSz="914367" rtl="0" eaLnBrk="1" fontAlgn="auto" latinLnBrk="0" hangingPunct="1">
              <a:lnSpc>
                <a:spcPct val="90000"/>
              </a:lnSpc>
              <a:spcBef>
                <a:spcPct val="20000"/>
              </a:spcBef>
              <a:spcAft>
                <a:spcPts val="0"/>
              </a:spcAft>
              <a:buClrTx/>
              <a:buSzPct val="90000"/>
              <a:buFont typeface="Arial" pitchFamily="34" charset="0"/>
              <a:buNone/>
              <a:tabLst/>
              <a:defRPr lang="en-US" sz="1961" kern="1200" spc="-50" baseline="0" dirty="0" smtClean="0">
                <a:gradFill>
                  <a:gsLst>
                    <a:gs pos="1000">
                      <a:schemeClr val="tx1"/>
                    </a:gs>
                    <a:gs pos="98000">
                      <a:schemeClr val="tx1"/>
                    </a:gs>
                  </a:gsLst>
                  <a:lin ang="5400000" scaled="0"/>
                </a:gradFill>
                <a:latin typeface="+mn-lt"/>
                <a:ea typeface="+mn-ea"/>
                <a:cs typeface="+mn-cs"/>
              </a:defRPr>
            </a:lvl3pPr>
            <a:lvl4pPr marL="460377" marR="0" indent="0" algn="l" defTabSz="914367" rtl="0" eaLnBrk="1" fontAlgn="auto" latinLnBrk="0" hangingPunct="1">
              <a:lnSpc>
                <a:spcPct val="90000"/>
              </a:lnSpc>
              <a:spcBef>
                <a:spcPct val="20000"/>
              </a:spcBef>
              <a:spcAft>
                <a:spcPts val="0"/>
              </a:spcAft>
              <a:buClrTx/>
              <a:buSzPct val="90000"/>
              <a:buFont typeface="Arial" pitchFamily="34" charset="0"/>
              <a:buNone/>
              <a:tabLst/>
              <a:defRPr lang="en-US" sz="1765" kern="1200" spc="-50" baseline="0" dirty="0" smtClean="0">
                <a:gradFill>
                  <a:gsLst>
                    <a:gs pos="1000">
                      <a:schemeClr val="tx1"/>
                    </a:gs>
                    <a:gs pos="98000">
                      <a:schemeClr val="tx1"/>
                    </a:gs>
                  </a:gsLst>
                  <a:lin ang="5400000" scaled="0"/>
                </a:gradFill>
                <a:latin typeface="+mn-lt"/>
                <a:ea typeface="+mn-ea"/>
                <a:cs typeface="+mn-cs"/>
              </a:defRPr>
            </a:lvl4pPr>
            <a:lvl5pPr marL="6873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lang="en-US" sz="1765" kern="1200" spc="-50" baseline="0" dirty="0">
                <a:gradFill>
                  <a:gsLst>
                    <a:gs pos="1000">
                      <a:schemeClr val="tx1"/>
                    </a:gs>
                    <a:gs pos="98000">
                      <a:schemeClr val="tx1"/>
                    </a:gs>
                  </a:gsLst>
                  <a:lin ang="5400000" scaled="0"/>
                </a:gradFill>
                <a:latin typeface="+mn-lt"/>
                <a:ea typeface="+mn-ea"/>
                <a:cs typeface="+mn-cs"/>
              </a:defRPr>
            </a:lvl5pPr>
          </a:lstStyle>
          <a:p>
            <a:pPr marL="0" marR="0" lvl="0" indent="0" algn="l" defTabSz="914367"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8480611"/>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defTabSz="914367" rtl="0" eaLnBrk="1" latinLnBrk="0" hangingPunct="1">
              <a:lnSpc>
                <a:spcPct val="90000"/>
              </a:lnSpc>
              <a:spcBef>
                <a:spcPct val="0"/>
              </a:spcBef>
              <a:buNone/>
              <a:defRPr lang="en-US" sz="5294" b="0" kern="1200" cap="none" spc="-100" baseline="0" dirty="0">
                <a:ln w="3175">
                  <a:noFill/>
                </a:ln>
                <a:gradFill>
                  <a:gsLst>
                    <a:gs pos="1250">
                      <a:schemeClr val="tx2"/>
                    </a:gs>
                    <a:gs pos="100000">
                      <a:schemeClr val="tx2"/>
                    </a:gs>
                  </a:gsLst>
                  <a:lin ang="5400000" scaled="0"/>
                </a:gradFill>
                <a:effectLst/>
                <a:latin typeface="+mj-lt"/>
                <a:ea typeface="+mn-ea"/>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54952162"/>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765152"/>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txBox="1">
            <a:spLocks/>
          </p:cNvSpPr>
          <p:nvPr userDrawn="1"/>
        </p:nvSpPr>
        <p:spPr>
          <a:xfrm>
            <a:off x="269239" y="308191"/>
            <a:ext cx="11151917" cy="927940"/>
          </a:xfrm>
          <a:prstGeom prst="rect">
            <a:avLst/>
          </a:prstGeom>
        </p:spPr>
        <p:txBody>
          <a:bodyPr lIns="143428" tIns="89642" rIns="143428" bIns="89642"/>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sz="5294">
                <a:gradFill>
                  <a:gsLst>
                    <a:gs pos="1250">
                      <a:srgbClr val="505050"/>
                    </a:gs>
                    <a:gs pos="100000">
                      <a:srgbClr val="505050"/>
                    </a:gs>
                  </a:gsLst>
                  <a:lin ang="5400000" scaled="0"/>
                </a:gradFill>
              </a:rPr>
              <a:t>Cloud, an ‘evolution’ for IT</a:t>
            </a:r>
          </a:p>
        </p:txBody>
      </p:sp>
    </p:spTree>
    <p:extLst>
      <p:ext uri="{BB962C8B-B14F-4D97-AF65-F5344CB8AC3E}">
        <p14:creationId xmlns:p14="http://schemas.microsoft.com/office/powerpoint/2010/main" val="500363077"/>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for developer code</a:t>
            </a:r>
            <a:endParaRPr lang="en-US" dirty="0"/>
          </a:p>
        </p:txBody>
      </p:sp>
      <p:sp>
        <p:nvSpPr>
          <p:cNvPr id="5" name="Text Placeholder 4"/>
          <p:cNvSpPr>
            <a:spLocks noGrp="1"/>
          </p:cNvSpPr>
          <p:nvPr>
            <p:ph type="body" sz="quarter" idx="10"/>
          </p:nvPr>
        </p:nvSpPr>
        <p:spPr>
          <a:xfrm>
            <a:off x="269239" y="1187621"/>
            <a:ext cx="11155093" cy="2463945"/>
          </a:xfrm>
        </p:spPr>
        <p:txBody>
          <a:bodyPr>
            <a:spAutoFit/>
          </a:bodyPr>
          <a:lstStyle>
            <a:lvl1pPr marL="0" indent="0">
              <a:buNone/>
              <a:defRPr sz="3235">
                <a:gradFill>
                  <a:gsLst>
                    <a:gs pos="1250">
                      <a:schemeClr val="tx1"/>
                    </a:gs>
                    <a:gs pos="100000">
                      <a:schemeClr val="tx1"/>
                    </a:gs>
                  </a:gsLst>
                  <a:lin ang="5400000" scaled="0"/>
                </a:gradFill>
                <a:latin typeface="Consolas" pitchFamily="49" charset="0"/>
                <a:cs typeface="Consolas" pitchFamily="49" charset="0"/>
              </a:defRPr>
            </a:lvl1pPr>
            <a:lvl2pPr marL="339726" indent="0">
              <a:buNone/>
              <a:defRPr>
                <a:gradFill>
                  <a:gsLst>
                    <a:gs pos="1250">
                      <a:schemeClr val="tx1"/>
                    </a:gs>
                    <a:gs pos="100000">
                      <a:schemeClr val="tx1"/>
                    </a:gs>
                  </a:gsLst>
                  <a:lin ang="5400000" scaled="0"/>
                </a:gradFill>
                <a:latin typeface="Consolas" pitchFamily="49" charset="0"/>
                <a:cs typeface="Consolas" pitchFamily="49" charset="0"/>
              </a:defRPr>
            </a:lvl2pPr>
            <a:lvl3pPr marL="573090" indent="0">
              <a:buNone/>
              <a:defRPr>
                <a:gradFill>
                  <a:gsLst>
                    <a:gs pos="1250">
                      <a:schemeClr val="tx1"/>
                    </a:gs>
                    <a:gs pos="100000">
                      <a:schemeClr val="tx1"/>
                    </a:gs>
                  </a:gsLst>
                  <a:lin ang="5400000" scaled="0"/>
                </a:gradFill>
                <a:latin typeface="Consolas" pitchFamily="49" charset="0"/>
                <a:cs typeface="Consolas" pitchFamily="49" charset="0"/>
              </a:defRPr>
            </a:lvl3pPr>
            <a:lvl4pPr marL="798516" indent="0">
              <a:buNone/>
              <a:defRPr>
                <a:gradFill>
                  <a:gsLst>
                    <a:gs pos="1250">
                      <a:schemeClr val="tx1"/>
                    </a:gs>
                    <a:gs pos="100000">
                      <a:schemeClr val="tx1"/>
                    </a:gs>
                  </a:gsLst>
                  <a:lin ang="5400000" scaled="0"/>
                </a:gradFill>
                <a:latin typeface="Consolas" pitchFamily="49" charset="0"/>
                <a:cs typeface="Consolas" pitchFamily="49" charset="0"/>
              </a:defRPr>
            </a:lvl4pPr>
            <a:lvl5pPr marL="1030292" indent="0">
              <a:buNone/>
              <a:defRPr>
                <a:gradFill>
                  <a:gsLst>
                    <a:gs pos="1250">
                      <a:schemeClr val="tx1"/>
                    </a:gs>
                    <a:gs pos="100000">
                      <a:schemeClr val="tx1"/>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2464304"/>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269239" y="291069"/>
            <a:ext cx="11155093" cy="914360"/>
          </a:xfrm>
        </p:spPr>
        <p:txBody>
          <a:bodyPr>
            <a:spAutoFit/>
          </a:bodyPr>
          <a:lstStyle>
            <a:lvl1pPr>
              <a:defRPr sz="5294"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269239" y="1187621"/>
            <a:ext cx="11151917" cy="2504683"/>
          </a:xfrm>
          <a:prstGeom prst="rect">
            <a:avLst/>
          </a:prstGeom>
        </p:spPr>
        <p:txBody>
          <a:bodyPr>
            <a:spAutoFit/>
          </a:bodyPr>
          <a:lstStyle>
            <a:lvl1pPr marL="342901" indent="-342901">
              <a:buClr>
                <a:srgbClr val="FFFFFF"/>
              </a:buClr>
              <a:buSzPct val="90000"/>
              <a:buFont typeface="Arial" pitchFamily="34" charset="0"/>
              <a:buChar char="•"/>
              <a:defRPr sz="3529">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3" indent="-285752">
              <a:buClr>
                <a:srgbClr val="FFFFFF"/>
              </a:buClr>
              <a:buSzPct val="90000"/>
              <a:buFont typeface="Arial" pitchFamily="34" charset="0"/>
              <a:buChar char="•"/>
              <a:defRPr sz="3137">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3" indent="-285752">
              <a:buClr>
                <a:srgbClr val="FFFFFF"/>
              </a:buClr>
              <a:buSzPct val="90000"/>
              <a:buFont typeface="Arial" pitchFamily="34" charset="0"/>
              <a:buChar char="•"/>
              <a:defRPr sz="2745">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4" indent="-228601">
              <a:buClr>
                <a:srgbClr val="FFFFFF"/>
              </a:buClr>
              <a:buSzPct val="90000"/>
              <a:buFont typeface="Arial" pitchFamily="34" charset="0"/>
              <a:buChar char="•"/>
              <a:defRPr sz="2353">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5" indent="-228601">
              <a:buClr>
                <a:srgbClr val="FFFFFF"/>
              </a:buClr>
              <a:buSzPct val="90000"/>
              <a:buFont typeface="Arial" pitchFamily="34" charset="0"/>
              <a:buChar char="•"/>
              <a:defRPr sz="1961">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2368966966"/>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486747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8000" y="1757808"/>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999" y="2174878"/>
            <a:ext cx="54864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4642" y="1757808"/>
            <a:ext cx="548935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8"/>
            <a:ext cx="549063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trips dir="rd"/>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25354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675156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1">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980725"/>
            <a:ext cx="11155093" cy="1172373"/>
          </a:xfrm>
        </p:spPr>
        <p:txBody>
          <a:bodyPr anchor="b" anchorCtr="0">
            <a:spAutoFit/>
          </a:bodyPr>
          <a:lstStyle>
            <a:lvl1pPr>
              <a:defRPr sz="7058" spc="-150" baseline="0">
                <a:gradFill>
                  <a:gsLst>
                    <a:gs pos="25833">
                      <a:schemeClr val="tx1"/>
                    </a:gs>
                    <a:gs pos="36000">
                      <a:schemeClr val="tx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269239" y="4773829"/>
            <a:ext cx="11155093" cy="724246"/>
          </a:xfrm>
        </p:spPr>
        <p:txBody>
          <a:bodyPr>
            <a:spAutoFit/>
          </a:bodyPr>
          <a:lstStyle>
            <a:lvl1pPr marL="0" indent="0">
              <a:spcBef>
                <a:spcPts val="0"/>
              </a:spcBef>
              <a:buNone/>
              <a:defRPr sz="3137" spc="-70" baseline="0">
                <a:gradFill>
                  <a:gsLst>
                    <a:gs pos="25833">
                      <a:schemeClr val="tx1"/>
                    </a:gs>
                    <a:gs pos="36000">
                      <a:schemeClr val="tx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6024636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2">
    <p:bg>
      <p:bgRef idx="1001">
        <a:schemeClr val="bg2"/>
      </p:bgRef>
    </p:bg>
    <p:spTree>
      <p:nvGrpSpPr>
        <p:cNvPr id="1" name=""/>
        <p:cNvGrpSpPr/>
        <p:nvPr/>
      </p:nvGrpSpPr>
      <p:grpSpPr>
        <a:xfrm>
          <a:off x="0" y="0"/>
          <a:ext cx="0" cy="0"/>
          <a:chOff x="0" y="0"/>
          <a:chExt cx="0" cy="0"/>
        </a:xfrm>
      </p:grpSpPr>
      <p:sp>
        <p:nvSpPr>
          <p:cNvPr id="8" name="Freeform 6"/>
          <p:cNvSpPr>
            <a:spLocks noChangeAspect="1" noEditPoints="1"/>
          </p:cNvSpPr>
          <p:nvPr userDrawn="1"/>
        </p:nvSpPr>
        <p:spPr bwMode="auto">
          <a:xfrm>
            <a:off x="623" y="0"/>
            <a:ext cx="12191377" cy="6861505"/>
          </a:xfrm>
          <a:custGeom>
            <a:avLst/>
            <a:gdLst>
              <a:gd name="T0" fmla="*/ 0 w 3917"/>
              <a:gd name="T1" fmla="*/ 0 h 2204"/>
              <a:gd name="T2" fmla="*/ 0 w 3917"/>
              <a:gd name="T3" fmla="*/ 2204 h 2204"/>
              <a:gd name="T4" fmla="*/ 3917 w 3917"/>
              <a:gd name="T5" fmla="*/ 2204 h 2204"/>
              <a:gd name="T6" fmla="*/ 3917 w 3917"/>
              <a:gd name="T7" fmla="*/ 0 h 2204"/>
              <a:gd name="T8" fmla="*/ 0 w 3917"/>
              <a:gd name="T9" fmla="*/ 0 h 2204"/>
              <a:gd name="T10" fmla="*/ 1698 w 3917"/>
              <a:gd name="T11" fmla="*/ 1674 h 2204"/>
              <a:gd name="T12" fmla="*/ 87 w 3917"/>
              <a:gd name="T13" fmla="*/ 1907 h 2204"/>
              <a:gd name="T14" fmla="*/ 88 w 3917"/>
              <a:gd name="T15" fmla="*/ 297 h 2204"/>
              <a:gd name="T16" fmla="*/ 1698 w 3917"/>
              <a:gd name="T17" fmla="*/ 518 h 2204"/>
              <a:gd name="T18" fmla="*/ 1698 w 3917"/>
              <a:gd name="T19" fmla="*/ 1674 h 2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17" h="2204">
                <a:moveTo>
                  <a:pt x="0" y="0"/>
                </a:moveTo>
                <a:cubicBezTo>
                  <a:pt x="0" y="2204"/>
                  <a:pt x="0" y="2204"/>
                  <a:pt x="0" y="2204"/>
                </a:cubicBezTo>
                <a:cubicBezTo>
                  <a:pt x="3917" y="2204"/>
                  <a:pt x="3917" y="2204"/>
                  <a:pt x="3917" y="2204"/>
                </a:cubicBezTo>
                <a:cubicBezTo>
                  <a:pt x="3917" y="0"/>
                  <a:pt x="3917" y="0"/>
                  <a:pt x="3917" y="0"/>
                </a:cubicBezTo>
                <a:lnTo>
                  <a:pt x="0" y="0"/>
                </a:lnTo>
                <a:close/>
                <a:moveTo>
                  <a:pt x="1698" y="1674"/>
                </a:moveTo>
                <a:cubicBezTo>
                  <a:pt x="87" y="1907"/>
                  <a:pt x="87" y="1907"/>
                  <a:pt x="87" y="1907"/>
                </a:cubicBezTo>
                <a:cubicBezTo>
                  <a:pt x="89" y="1376"/>
                  <a:pt x="86" y="828"/>
                  <a:pt x="88" y="297"/>
                </a:cubicBezTo>
                <a:cubicBezTo>
                  <a:pt x="1698" y="518"/>
                  <a:pt x="1698" y="518"/>
                  <a:pt x="1698" y="518"/>
                </a:cubicBezTo>
                <a:cubicBezTo>
                  <a:pt x="1700" y="902"/>
                  <a:pt x="1696" y="1291"/>
                  <a:pt x="1698" y="1674"/>
                </a:cubicBez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133"/>
            <a:endParaRPr lang="en-US" sz="1765">
              <a:solidFill>
                <a:srgbClr val="EFEFEF"/>
              </a:solidFill>
            </a:endParaRPr>
          </a:p>
        </p:txBody>
      </p:sp>
      <p:sp>
        <p:nvSpPr>
          <p:cNvPr id="2" name="Title 1"/>
          <p:cNvSpPr>
            <a:spLocks noGrp="1"/>
          </p:cNvSpPr>
          <p:nvPr>
            <p:ph type="title" hasCustomPrompt="1"/>
          </p:nvPr>
        </p:nvSpPr>
        <p:spPr>
          <a:xfrm>
            <a:off x="5647788" y="1187621"/>
            <a:ext cx="6274974" cy="2136525"/>
          </a:xfrm>
        </p:spPr>
        <p:txBody>
          <a:bodyPr wrap="square" anchor="t" anchorCtr="0">
            <a:spAutoFit/>
          </a:bodyPr>
          <a:lstStyle>
            <a:lvl1pPr>
              <a:defRPr sz="7058" spc="-150" baseline="0">
                <a:gradFill>
                  <a:gsLst>
                    <a:gs pos="22083">
                      <a:schemeClr val="tx1"/>
                    </a:gs>
                    <a:gs pos="42000">
                      <a:schemeClr val="tx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5647788" y="3877277"/>
            <a:ext cx="6274974" cy="724246"/>
          </a:xfrm>
        </p:spPr>
        <p:txBody>
          <a:bodyPr wrap="square">
            <a:spAutoFit/>
          </a:bodyPr>
          <a:lstStyle>
            <a:lvl1pPr marL="0" indent="0">
              <a:spcBef>
                <a:spcPts val="0"/>
              </a:spcBef>
              <a:buNone/>
              <a:defRPr sz="3137" spc="-70" baseline="0">
                <a:gradFill>
                  <a:gsLst>
                    <a:gs pos="22083">
                      <a:schemeClr val="tx1"/>
                    </a:gs>
                    <a:gs pos="42000">
                      <a:schemeClr val="tx1"/>
                    </a:gs>
                  </a:gsLst>
                  <a:lin ang="5400000" scaled="0"/>
                </a:gradFill>
                <a:latin typeface="+mj-lt"/>
              </a:defRPr>
            </a:lvl1pPr>
          </a:lstStyle>
          <a:p>
            <a:pPr lvl="0"/>
            <a:r>
              <a:rPr lang="en-US" dirty="0" smtClean="0"/>
              <a:t>Speaker title</a:t>
            </a:r>
            <a:endParaRPr lang="en-US" dirty="0"/>
          </a:p>
        </p:txBody>
      </p:sp>
      <p:sp>
        <p:nvSpPr>
          <p:cNvPr id="17" name="Freeform 5"/>
          <p:cNvSpPr>
            <a:spLocks noEditPoints="1"/>
          </p:cNvSpPr>
          <p:nvPr userDrawn="1"/>
        </p:nvSpPr>
        <p:spPr bwMode="black">
          <a:xfrm>
            <a:off x="1702838" y="1570215"/>
            <a:ext cx="3001964" cy="4623154"/>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chemeClr val="tx1"/>
          </a:solidFill>
          <a:ln w="10795" cap="flat" cmpd="sng" algn="ctr">
            <a:noFill/>
            <a:prstDash val="solid"/>
            <a:headEnd type="none" w="med" len="med"/>
            <a:tailEnd type="none" w="med" len="med"/>
          </a:ln>
          <a:effectLst/>
          <a:ex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896091" fontAlgn="base">
              <a:lnSpc>
                <a:spcPct val="90000"/>
              </a:lnSpc>
              <a:spcBef>
                <a:spcPct val="0"/>
              </a:spcBef>
              <a:spcAft>
                <a:spcPct val="0"/>
              </a:spcAft>
              <a:defRPr/>
            </a:pPr>
            <a:endParaRPr lang="en-US" sz="1961" kern="0" spc="-49">
              <a:gradFill>
                <a:gsLst>
                  <a:gs pos="1250">
                    <a:srgbClr val="EFEFEF"/>
                  </a:gs>
                  <a:gs pos="10417">
                    <a:srgbClr val="EFEFEF"/>
                  </a:gs>
                </a:gsLst>
                <a:lin ang="5400000" scaled="0"/>
              </a:gradFill>
            </a:endParaRPr>
          </a:p>
        </p:txBody>
      </p:sp>
    </p:spTree>
    <p:extLst>
      <p:ext uri="{BB962C8B-B14F-4D97-AF65-F5344CB8AC3E}">
        <p14:creationId xmlns:p14="http://schemas.microsoft.com/office/powerpoint/2010/main" val="35665824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pos="173">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3">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981250"/>
            <a:ext cx="11155093" cy="1172373"/>
          </a:xfrm>
        </p:spPr>
        <p:txBody>
          <a:bodyPr anchor="b" anchorCtr="0">
            <a:spAutoFit/>
          </a:bodyPr>
          <a:lstStyle>
            <a:lvl1pPr>
              <a:defRPr sz="7058" spc="-150" baseline="0">
                <a:gradFill>
                  <a:gsLst>
                    <a:gs pos="1250">
                      <a:schemeClr val="accent1"/>
                    </a:gs>
                    <a:gs pos="100000">
                      <a:schemeClr val="accent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269238" y="4773829"/>
            <a:ext cx="11155093" cy="724246"/>
          </a:xfrm>
        </p:spPr>
        <p:txBody>
          <a:bodyPr>
            <a:spAutoFit/>
          </a:bodyPr>
          <a:lstStyle>
            <a:lvl1pPr marL="0" indent="0">
              <a:spcBef>
                <a:spcPts val="0"/>
              </a:spcBef>
              <a:buNone/>
              <a:defRPr sz="3137" spc="-70" baseline="0">
                <a:gradFill>
                  <a:gsLst>
                    <a:gs pos="1250">
                      <a:schemeClr val="accent1"/>
                    </a:gs>
                    <a:gs pos="100000">
                      <a:schemeClr val="accent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33454487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86382"/>
            <a:ext cx="11151917" cy="914360"/>
          </a:xfrm>
        </p:spPr>
        <p:txBody>
          <a:bodyPr>
            <a:spAutoFit/>
          </a:bodyPr>
          <a:lstStyle/>
          <a:p>
            <a:r>
              <a:rPr lang="en-US" dirty="0" smtClean="0"/>
              <a:t>Click to edit master title style</a:t>
            </a:r>
            <a:endParaRPr lang="en-US" dirty="0"/>
          </a:p>
        </p:txBody>
      </p:sp>
      <p:sp>
        <p:nvSpPr>
          <p:cNvPr id="5" name="Text Placeholder 4"/>
          <p:cNvSpPr>
            <a:spLocks noGrp="1"/>
          </p:cNvSpPr>
          <p:nvPr>
            <p:ph type="body" sz="quarter" idx="10" hasCustomPrompt="1"/>
          </p:nvPr>
        </p:nvSpPr>
        <p:spPr>
          <a:xfrm>
            <a:off x="269239" y="1187621"/>
            <a:ext cx="11151917" cy="2193862"/>
          </a:xfrm>
          <a:prstGeom prst="rect">
            <a:avLst/>
          </a:prstGeom>
        </p:spPr>
        <p:txBody>
          <a:bodyPr>
            <a:spAutoFit/>
          </a:bodyPr>
          <a:lstStyle>
            <a:lvl1pPr marL="284164" indent="-284164">
              <a:buFont typeface="Wingdings" pitchFamily="2" charset="2"/>
              <a:buChar char=""/>
              <a:defRPr sz="3921"/>
            </a:lvl1pPr>
            <a:lvl2pPr marL="517527" indent="-233364">
              <a:buFont typeface="Wingdings" pitchFamily="2" charset="2"/>
              <a:buChar char=""/>
              <a:defRPr sz="2353" spc="-50" baseline="0">
                <a:latin typeface="+mn-lt"/>
              </a:defRPr>
            </a:lvl2pPr>
            <a:lvl3pPr marL="741366" indent="-223839">
              <a:buFont typeface="Wingdings" pitchFamily="2" charset="2"/>
              <a:buChar char=""/>
              <a:tabLst/>
              <a:defRPr sz="1961" spc="-50" baseline="0">
                <a:latin typeface="+mn-lt"/>
              </a:defRPr>
            </a:lvl3pPr>
            <a:lvl4pPr marL="914403" indent="-173039">
              <a:buFont typeface="Wingdings" pitchFamily="2" charset="2"/>
              <a:buChar char=""/>
              <a:defRPr sz="1765" spc="-50" baseline="0">
                <a:latin typeface="+mn-lt"/>
              </a:defRPr>
            </a:lvl4pPr>
            <a:lvl5pPr marL="1087443" indent="-173039">
              <a:buFont typeface="Wingdings" pitchFamily="2" charset="2"/>
              <a:buChar char=""/>
              <a:tabLst/>
              <a:defRPr sz="1765" spc="-50" baseline="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90641905"/>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69239" y="1187621"/>
            <a:ext cx="11151917" cy="2094277"/>
          </a:xfrm>
          <a:prstGeom prst="rect">
            <a:avLst/>
          </a:prstGeom>
        </p:spPr>
        <p:txBody>
          <a:bodyPr>
            <a:spAutoFit/>
          </a:bodyPr>
          <a:lstStyle>
            <a:lvl1pPr marL="0" indent="0">
              <a:spcBef>
                <a:spcPts val="2400"/>
              </a:spcBef>
              <a:buNone/>
              <a:defRPr sz="3921">
                <a:gradFill>
                  <a:gsLst>
                    <a:gs pos="100000">
                      <a:schemeClr val="tx2"/>
                    </a:gs>
                    <a:gs pos="0">
                      <a:schemeClr val="tx2"/>
                    </a:gs>
                  </a:gsLst>
                  <a:lin ang="5400000" scaled="0"/>
                </a:gradFill>
                <a:latin typeface="+mj-lt"/>
              </a:defRPr>
            </a:lvl1pPr>
            <a:lvl2pPr marL="0" indent="0">
              <a:buNone/>
              <a:defRPr sz="1961" spc="-50" baseline="0">
                <a:gradFill>
                  <a:gsLst>
                    <a:gs pos="100000">
                      <a:schemeClr val="tx1"/>
                    </a:gs>
                    <a:gs pos="6000">
                      <a:schemeClr val="tx1"/>
                    </a:gs>
                  </a:gsLst>
                  <a:lin ang="5400000" scaled="0"/>
                </a:gradFill>
              </a:defRPr>
            </a:lvl2pPr>
            <a:lvl3pPr marL="231776" indent="0">
              <a:buNone/>
              <a:defRPr sz="1961" spc="-50" baseline="0">
                <a:gradFill>
                  <a:gsLst>
                    <a:gs pos="100000">
                      <a:schemeClr val="tx1"/>
                    </a:gs>
                    <a:gs pos="6000">
                      <a:schemeClr val="tx1"/>
                    </a:gs>
                  </a:gsLst>
                  <a:lin ang="5400000" scaled="0"/>
                </a:gradFill>
              </a:defRPr>
            </a:lvl3pPr>
            <a:lvl4pPr marL="457202" indent="0">
              <a:buNone/>
              <a:defRPr sz="1765" spc="-50" baseline="0">
                <a:gradFill>
                  <a:gsLst>
                    <a:gs pos="100000">
                      <a:schemeClr val="tx1"/>
                    </a:gs>
                    <a:gs pos="6000">
                      <a:schemeClr val="tx1"/>
                    </a:gs>
                  </a:gsLst>
                  <a:lin ang="5400000" scaled="0"/>
                </a:gradFill>
              </a:defRPr>
            </a:lvl4pPr>
            <a:lvl5pPr marL="693741" indent="0">
              <a:buNone/>
              <a:defRPr sz="1765" spc="-50" baseline="0">
                <a:gradFill>
                  <a:gsLst>
                    <a:gs pos="100000">
                      <a:schemeClr val="tx1"/>
                    </a:gs>
                    <a:gs pos="6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hasCustomPrompt="1"/>
          </p:nvPr>
        </p:nvSpPr>
        <p:spPr>
          <a:xfrm>
            <a:off x="269239" y="286381"/>
            <a:ext cx="11151917" cy="927940"/>
          </a:xfrm>
        </p:spPr>
        <p:txBody>
          <a:bodyPr>
            <a:spAutoFit/>
          </a:bodyPr>
          <a:lstStyle/>
          <a:p>
            <a:r>
              <a:rPr lang="en-US" dirty="0" smtClean="0"/>
              <a:t>Click to edit master title style</a:t>
            </a:r>
            <a:endParaRPr lang="en-US" dirty="0"/>
          </a:p>
        </p:txBody>
      </p:sp>
    </p:spTree>
    <p:extLst>
      <p:ext uri="{BB962C8B-B14F-4D97-AF65-F5344CB8AC3E}">
        <p14:creationId xmlns:p14="http://schemas.microsoft.com/office/powerpoint/2010/main" val="179188878"/>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69239" y="1187621"/>
            <a:ext cx="11151917" cy="2094277"/>
          </a:xfrm>
          <a:prstGeom prst="rect">
            <a:avLst/>
          </a:prstGeom>
        </p:spPr>
        <p:txBody>
          <a:bodyPr>
            <a:spAutoFit/>
          </a:bodyPr>
          <a:lstStyle>
            <a:lvl1pPr marL="0" indent="0">
              <a:spcBef>
                <a:spcPts val="2400"/>
              </a:spcBef>
              <a:buNone/>
              <a:defRPr sz="3921">
                <a:gradFill>
                  <a:gsLst>
                    <a:gs pos="100000">
                      <a:schemeClr val="tx1"/>
                    </a:gs>
                    <a:gs pos="0">
                      <a:schemeClr val="tx1"/>
                    </a:gs>
                  </a:gsLst>
                  <a:lin ang="5400000" scaled="0"/>
                </a:gradFill>
                <a:latin typeface="+mj-lt"/>
              </a:defRPr>
            </a:lvl1pPr>
            <a:lvl2pPr marL="0" indent="0">
              <a:buNone/>
              <a:defRPr sz="1961" spc="-50" baseline="0">
                <a:gradFill>
                  <a:gsLst>
                    <a:gs pos="100000">
                      <a:schemeClr val="tx1"/>
                    </a:gs>
                    <a:gs pos="0">
                      <a:schemeClr val="tx1"/>
                    </a:gs>
                  </a:gsLst>
                  <a:lin ang="5400000" scaled="0"/>
                </a:gradFill>
              </a:defRPr>
            </a:lvl2pPr>
            <a:lvl3pPr marL="231776" indent="0">
              <a:buNone/>
              <a:defRPr sz="1961" spc="-50" baseline="0">
                <a:gradFill>
                  <a:gsLst>
                    <a:gs pos="100000">
                      <a:schemeClr val="tx1"/>
                    </a:gs>
                    <a:gs pos="0">
                      <a:schemeClr val="tx1"/>
                    </a:gs>
                  </a:gsLst>
                  <a:lin ang="5400000" scaled="0"/>
                </a:gradFill>
              </a:defRPr>
            </a:lvl3pPr>
            <a:lvl4pPr marL="457202" indent="0">
              <a:buNone/>
              <a:defRPr sz="1765" spc="-50" baseline="0">
                <a:gradFill>
                  <a:gsLst>
                    <a:gs pos="100000">
                      <a:schemeClr val="tx1"/>
                    </a:gs>
                    <a:gs pos="0">
                      <a:schemeClr val="tx1"/>
                    </a:gs>
                  </a:gsLst>
                  <a:lin ang="5400000" scaled="0"/>
                </a:gradFill>
              </a:defRPr>
            </a:lvl4pPr>
            <a:lvl5pPr marL="693741" indent="0">
              <a:buNone/>
              <a:defRPr sz="1765" spc="-50" baseline="0">
                <a:gradFill>
                  <a:gsLst>
                    <a:gs pos="100000">
                      <a:schemeClr val="tx1"/>
                    </a:gs>
                    <a:gs pos="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29574128"/>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86381"/>
            <a:ext cx="11151917" cy="927940"/>
          </a:xfrm>
        </p:spPr>
        <p:txBody>
          <a:bodyPr/>
          <a:lstStyle/>
          <a:p>
            <a:r>
              <a:rPr lang="en-US" dirty="0" smtClean="0"/>
              <a:t>Click to edit master title style</a:t>
            </a:r>
            <a:endParaRPr lang="en-US" dirty="0"/>
          </a:p>
        </p:txBody>
      </p:sp>
      <p:sp>
        <p:nvSpPr>
          <p:cNvPr id="4" name="Text Placeholder 3"/>
          <p:cNvSpPr>
            <a:spLocks noGrp="1"/>
          </p:cNvSpPr>
          <p:nvPr>
            <p:ph type="body" sz="quarter" idx="10" hasCustomPrompt="1"/>
          </p:nvPr>
        </p:nvSpPr>
        <p:spPr>
          <a:xfrm>
            <a:off x="269239" y="1187621"/>
            <a:ext cx="5369641" cy="2703851"/>
          </a:xfrm>
        </p:spPr>
        <p:txBody>
          <a:bodyPr wrap="square">
            <a:spAutoFit/>
          </a:bodyPr>
          <a:lstStyle>
            <a:lvl1pPr marL="292101" indent="-292101">
              <a:spcBef>
                <a:spcPts val="1200"/>
              </a:spcBef>
              <a:buClr>
                <a:schemeClr val="tx1"/>
              </a:buClr>
              <a:buFont typeface="Wingdings" pitchFamily="2" charset="2"/>
              <a:buChar char=""/>
              <a:defRPr/>
            </a:lvl1pPr>
            <a:lvl2pPr marL="520702" indent="-228601">
              <a:defRPr sz="2353" spc="-50" baseline="0"/>
            </a:lvl2pPr>
            <a:lvl3pPr marL="685803" indent="-165101">
              <a:tabLst/>
              <a:defRPr sz="1961" spc="-50" baseline="0"/>
            </a:lvl3pPr>
            <a:lvl4pPr marL="863603" indent="-177801">
              <a:defRPr sz="1765" spc="-50" baseline="0"/>
            </a:lvl4pPr>
            <a:lvl5pPr marL="1028704" indent="-165101">
              <a:tabLst/>
              <a:defRPr sz="1765" spc="-5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hasCustomPrompt="1"/>
          </p:nvPr>
        </p:nvSpPr>
        <p:spPr>
          <a:xfrm>
            <a:off x="5638880" y="1187621"/>
            <a:ext cx="5387457" cy="2703851"/>
          </a:xfrm>
        </p:spPr>
        <p:txBody>
          <a:bodyPr wrap="square">
            <a:spAutoFit/>
          </a:bodyPr>
          <a:lstStyle>
            <a:lvl1pPr marL="339726" indent="-339726">
              <a:spcBef>
                <a:spcPts val="1200"/>
              </a:spcBef>
              <a:buFont typeface="Wingdings" pitchFamily="2" charset="2"/>
              <a:buChar char=""/>
              <a:defRPr lang="en-US" sz="3921" kern="1200" spc="-70" baseline="0" dirty="0" smtClean="0">
                <a:gradFill>
                  <a:gsLst>
                    <a:gs pos="1250">
                      <a:schemeClr val="tx1"/>
                    </a:gs>
                    <a:gs pos="100000">
                      <a:schemeClr val="tx1"/>
                    </a:gs>
                  </a:gsLst>
                  <a:lin ang="5400000" scaled="0"/>
                </a:gradFill>
                <a:latin typeface="+mj-lt"/>
                <a:ea typeface="+mn-ea"/>
                <a:cs typeface="+mn-cs"/>
              </a:defRPr>
            </a:lvl1pPr>
            <a:lvl2pPr marL="635003" indent="-342901">
              <a:defRPr lang="en-US" sz="2353" kern="1200" spc="-50" baseline="0" dirty="0" smtClean="0">
                <a:gradFill>
                  <a:gsLst>
                    <a:gs pos="1250">
                      <a:schemeClr val="tx1"/>
                    </a:gs>
                    <a:gs pos="100000">
                      <a:schemeClr val="tx1"/>
                    </a:gs>
                  </a:gsLst>
                  <a:lin ang="5400000" scaled="0"/>
                </a:gradFill>
                <a:latin typeface="+mn-lt"/>
                <a:ea typeface="+mn-ea"/>
                <a:cs typeface="+mn-cs"/>
              </a:defRPr>
            </a:lvl2pPr>
            <a:lvl3pPr marL="863603" indent="-342901">
              <a:defRPr lang="en-US" sz="1961" kern="1200" spc="-50" baseline="0" dirty="0" smtClean="0">
                <a:gradFill>
                  <a:gsLst>
                    <a:gs pos="1250">
                      <a:schemeClr val="tx1"/>
                    </a:gs>
                    <a:gs pos="100000">
                      <a:schemeClr val="tx1"/>
                    </a:gs>
                  </a:gsLst>
                  <a:lin ang="5400000" scaled="0"/>
                </a:gradFill>
                <a:latin typeface="+mn-lt"/>
                <a:ea typeface="+mn-ea"/>
                <a:cs typeface="+mn-cs"/>
              </a:defRPr>
            </a:lvl3pPr>
            <a:lvl4pPr marL="1028704" indent="-342901">
              <a:defRPr lang="en-US" sz="1765" kern="1200" spc="-50" baseline="0" dirty="0" smtClean="0">
                <a:gradFill>
                  <a:gsLst>
                    <a:gs pos="1250">
                      <a:schemeClr val="tx1"/>
                    </a:gs>
                    <a:gs pos="100000">
                      <a:schemeClr val="tx1"/>
                    </a:gs>
                  </a:gsLst>
                  <a:lin ang="5400000" scaled="0"/>
                </a:gradFill>
                <a:latin typeface="+mn-lt"/>
                <a:ea typeface="+mn-ea"/>
                <a:cs typeface="+mn-cs"/>
              </a:defRPr>
            </a:lvl4pPr>
            <a:lvl5pPr marL="1206505" indent="-342901">
              <a:defRPr lang="en-US" sz="1765" kern="1200" spc="-50" baseline="0" dirty="0">
                <a:gradFill>
                  <a:gsLst>
                    <a:gs pos="1250">
                      <a:schemeClr val="tx1"/>
                    </a:gs>
                    <a:gs pos="100000">
                      <a:schemeClr val="tx1"/>
                    </a:gs>
                  </a:gsLst>
                  <a:lin ang="5400000" scaled="0"/>
                </a:gradFill>
                <a:latin typeface="+mn-lt"/>
                <a:ea typeface="+mn-ea"/>
                <a:cs typeface="+mn-cs"/>
              </a:defRPr>
            </a:lvl5pPr>
          </a:lstStyle>
          <a:p>
            <a:pPr marL="292101" marR="0" lvl="0" indent="-292101" algn="l" defTabSz="914367"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dirty="0" smtClean="0"/>
              <a:t>Click to edit master text styles</a:t>
            </a:r>
          </a:p>
          <a:p>
            <a:pPr marL="520702" marR="0" lvl="1" indent="-228601" algn="l" defTabSz="914367"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Second level</a:t>
            </a:r>
          </a:p>
          <a:p>
            <a:pPr marL="685803" marR="0" lvl="2" indent="-165101" algn="l" defTabSz="914367"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Third level</a:t>
            </a:r>
          </a:p>
          <a:p>
            <a:pPr marL="863603" marR="0" lvl="3" indent="-177801" algn="l" defTabSz="914367"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Fourth level</a:t>
            </a:r>
          </a:p>
          <a:p>
            <a:pPr marL="1028704" marR="0" lvl="4" indent="-165101" algn="l" defTabSz="914367"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Fifth level</a:t>
            </a:r>
            <a:endParaRPr lang="en-US" dirty="0"/>
          </a:p>
        </p:txBody>
      </p:sp>
    </p:spTree>
    <p:extLst>
      <p:ext uri="{BB962C8B-B14F-4D97-AF65-F5344CB8AC3E}">
        <p14:creationId xmlns:p14="http://schemas.microsoft.com/office/powerpoint/2010/main" val="2867592256"/>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86381"/>
            <a:ext cx="11151917" cy="927940"/>
          </a:xfrm>
        </p:spPr>
        <p:txBody>
          <a:bodyPr/>
          <a:lstStyle/>
          <a:p>
            <a:r>
              <a:rPr lang="en-US" dirty="0" smtClean="0"/>
              <a:t>Click to edit master title style</a:t>
            </a:r>
            <a:endParaRPr lang="en-US" dirty="0"/>
          </a:p>
        </p:txBody>
      </p:sp>
      <p:sp>
        <p:nvSpPr>
          <p:cNvPr id="6" name="Text Placeholder 5"/>
          <p:cNvSpPr>
            <a:spLocks noGrp="1"/>
          </p:cNvSpPr>
          <p:nvPr>
            <p:ph type="body" sz="quarter" idx="11" hasCustomPrompt="1"/>
          </p:nvPr>
        </p:nvSpPr>
        <p:spPr>
          <a:xfrm>
            <a:off x="269239" y="1187621"/>
            <a:ext cx="5378549" cy="2697815"/>
          </a:xfrm>
        </p:spPr>
        <p:txBody>
          <a:bodyPr>
            <a:spAutoFit/>
          </a:bodyPr>
          <a:lstStyle>
            <a:lvl1pPr marL="0" indent="0">
              <a:spcBef>
                <a:spcPts val="1200"/>
              </a:spcBef>
              <a:buNone/>
              <a:defRPr sz="3921">
                <a:gradFill>
                  <a:gsLst>
                    <a:gs pos="100000">
                      <a:schemeClr val="tx2"/>
                    </a:gs>
                    <a:gs pos="0">
                      <a:schemeClr val="tx2"/>
                    </a:gs>
                  </a:gsLst>
                  <a:lin ang="5400000" scaled="0"/>
                </a:gradFill>
                <a:latin typeface="+mj-lt"/>
              </a:defRPr>
            </a:lvl1pPr>
            <a:lvl2pPr marL="0" indent="0">
              <a:buNone/>
              <a:defRPr sz="1961" spc="-50" baseline="0"/>
            </a:lvl2pPr>
            <a:lvl3pPr marL="233364" indent="0">
              <a:buNone/>
              <a:defRPr sz="1961" spc="-50" baseline="0"/>
            </a:lvl3pPr>
            <a:lvl4pPr marL="457202" indent="0">
              <a:buNone/>
              <a:defRPr sz="1765" spc="-50" baseline="0"/>
            </a:lvl4pPr>
            <a:lvl5pPr marL="693741" indent="0">
              <a:buNone/>
              <a:defRPr sz="1765" spc="-5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hasCustomPrompt="1"/>
          </p:nvPr>
        </p:nvSpPr>
        <p:spPr>
          <a:xfrm>
            <a:off x="5647788" y="1187621"/>
            <a:ext cx="5396366" cy="2642775"/>
          </a:xfrm>
        </p:spPr>
        <p:txBody>
          <a:bodyPr>
            <a:spAutoFit/>
          </a:bodyPr>
          <a:lstStyle>
            <a:lvl1pPr marL="0" indent="0">
              <a:spcBef>
                <a:spcPts val="1200"/>
              </a:spcBef>
              <a:buNone/>
              <a:defRPr lang="en-US" sz="3921" kern="1200" spc="-70" baseline="0" dirty="0" smtClean="0">
                <a:gradFill>
                  <a:gsLst>
                    <a:gs pos="100000">
                      <a:schemeClr val="tx2"/>
                    </a:gs>
                    <a:gs pos="0">
                      <a:schemeClr val="tx2"/>
                    </a:gs>
                  </a:gsLst>
                  <a:lin ang="5400000" scaled="0"/>
                </a:gradFill>
                <a:latin typeface="+mj-lt"/>
                <a:ea typeface="+mn-ea"/>
                <a:cs typeface="+mn-cs"/>
              </a:defRPr>
            </a:lvl1pPr>
            <a:lvl2pPr marL="3175" marR="0" indent="0" algn="l" defTabSz="914367" rtl="0" eaLnBrk="1" fontAlgn="auto" latinLnBrk="0" hangingPunct="1">
              <a:lnSpc>
                <a:spcPct val="90000"/>
              </a:lnSpc>
              <a:spcBef>
                <a:spcPct val="20000"/>
              </a:spcBef>
              <a:spcAft>
                <a:spcPts val="0"/>
              </a:spcAft>
              <a:buClrTx/>
              <a:buSzPct val="90000"/>
              <a:buFont typeface="Arial" pitchFamily="34" charset="0"/>
              <a:buNone/>
              <a:tabLst/>
              <a:defRPr lang="en-US" sz="1961" kern="1200" spc="-50" baseline="0" dirty="0" smtClean="0">
                <a:gradFill>
                  <a:gsLst>
                    <a:gs pos="1250">
                      <a:schemeClr val="tx1"/>
                    </a:gs>
                    <a:gs pos="100000">
                      <a:schemeClr val="tx1"/>
                    </a:gs>
                  </a:gsLst>
                  <a:lin ang="5400000" scaled="0"/>
                </a:gradFill>
                <a:latin typeface="+mn-lt"/>
                <a:ea typeface="+mn-ea"/>
                <a:cs typeface="+mn-cs"/>
              </a:defRPr>
            </a:lvl2pPr>
            <a:lvl3pPr marL="233364" marR="0" indent="0" algn="l" defTabSz="914367" rtl="0" eaLnBrk="1" fontAlgn="auto" latinLnBrk="0" hangingPunct="1">
              <a:lnSpc>
                <a:spcPct val="90000"/>
              </a:lnSpc>
              <a:spcBef>
                <a:spcPct val="20000"/>
              </a:spcBef>
              <a:spcAft>
                <a:spcPts val="0"/>
              </a:spcAft>
              <a:buClrTx/>
              <a:buSzPct val="90000"/>
              <a:buFont typeface="Arial" pitchFamily="34" charset="0"/>
              <a:buNone/>
              <a:tabLst/>
              <a:defRPr lang="en-US" sz="1961" kern="1200" spc="-50" baseline="0" dirty="0" smtClean="0">
                <a:gradFill>
                  <a:gsLst>
                    <a:gs pos="1250">
                      <a:schemeClr val="tx1"/>
                    </a:gs>
                    <a:gs pos="100000">
                      <a:schemeClr val="tx1"/>
                    </a:gs>
                  </a:gsLst>
                  <a:lin ang="5400000" scaled="0"/>
                </a:gradFill>
                <a:latin typeface="+mn-lt"/>
                <a:ea typeface="+mn-ea"/>
                <a:cs typeface="+mn-cs"/>
              </a:defRPr>
            </a:lvl3pPr>
            <a:lvl4pPr marL="460377" marR="0" indent="0" algn="l" defTabSz="914367" rtl="0" eaLnBrk="1" fontAlgn="auto" latinLnBrk="0" hangingPunct="1">
              <a:lnSpc>
                <a:spcPct val="90000"/>
              </a:lnSpc>
              <a:spcBef>
                <a:spcPct val="20000"/>
              </a:spcBef>
              <a:spcAft>
                <a:spcPts val="0"/>
              </a:spcAft>
              <a:buClrTx/>
              <a:buSzPct val="90000"/>
              <a:buFont typeface="Arial" pitchFamily="34" charset="0"/>
              <a:buNone/>
              <a:tabLst/>
              <a:defRPr lang="en-US" sz="1765" kern="1200" spc="-50" baseline="0" dirty="0" smtClean="0">
                <a:gradFill>
                  <a:gsLst>
                    <a:gs pos="1250">
                      <a:schemeClr val="tx1"/>
                    </a:gs>
                    <a:gs pos="100000">
                      <a:schemeClr val="tx1"/>
                    </a:gs>
                  </a:gsLst>
                  <a:lin ang="5400000" scaled="0"/>
                </a:gradFill>
                <a:latin typeface="+mn-lt"/>
                <a:ea typeface="+mn-ea"/>
                <a:cs typeface="+mn-cs"/>
              </a:defRPr>
            </a:lvl4pPr>
            <a:lvl5pPr marL="6873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lang="en-US" sz="1765" kern="1200" spc="-50" baseline="0" dirty="0">
                <a:gradFill>
                  <a:gsLst>
                    <a:gs pos="1250">
                      <a:schemeClr val="tx1"/>
                    </a:gs>
                    <a:gs pos="100000">
                      <a:schemeClr val="tx1"/>
                    </a:gs>
                  </a:gsLst>
                  <a:lin ang="5400000" scaled="0"/>
                </a:gradFill>
                <a:latin typeface="+mn-lt"/>
                <a:ea typeface="+mn-ea"/>
                <a:cs typeface="+mn-cs"/>
              </a:defRPr>
            </a:lvl5pPr>
          </a:lstStyle>
          <a:p>
            <a:pPr marL="0" marR="0" lvl="0" indent="0" algn="l" defTabSz="914367"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7399745"/>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trips dir="rd"/>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86381"/>
            <a:ext cx="11151917" cy="927940"/>
          </a:xfrm>
        </p:spPr>
        <p:txBody>
          <a:bodyPr/>
          <a:lstStyle/>
          <a:p>
            <a:r>
              <a:rPr lang="en-US" dirty="0" smtClean="0"/>
              <a:t>Click to edit master title style</a:t>
            </a:r>
            <a:endParaRPr lang="en-US" dirty="0"/>
          </a:p>
        </p:txBody>
      </p:sp>
      <p:sp>
        <p:nvSpPr>
          <p:cNvPr id="6" name="Text Placeholder 5"/>
          <p:cNvSpPr>
            <a:spLocks noGrp="1"/>
          </p:cNvSpPr>
          <p:nvPr>
            <p:ph type="body" sz="quarter" idx="11" hasCustomPrompt="1"/>
          </p:nvPr>
        </p:nvSpPr>
        <p:spPr>
          <a:xfrm>
            <a:off x="269239" y="1187621"/>
            <a:ext cx="5378549" cy="2637462"/>
          </a:xfrm>
        </p:spPr>
        <p:txBody>
          <a:bodyPr>
            <a:spAutoFit/>
          </a:bodyPr>
          <a:lstStyle>
            <a:lvl1pPr marL="0" indent="0">
              <a:spcBef>
                <a:spcPts val="1200"/>
              </a:spcBef>
              <a:buNone/>
              <a:defRPr sz="3921">
                <a:gradFill>
                  <a:gsLst>
                    <a:gs pos="1000">
                      <a:schemeClr val="tx1"/>
                    </a:gs>
                    <a:gs pos="98000">
                      <a:schemeClr val="tx1"/>
                    </a:gs>
                  </a:gsLst>
                  <a:lin ang="5400000" scaled="0"/>
                </a:gradFill>
                <a:latin typeface="+mj-lt"/>
              </a:defRPr>
            </a:lvl1pPr>
            <a:lvl2pPr marL="0" indent="0">
              <a:buNone/>
              <a:defRPr sz="1961" spc="-50" baseline="0">
                <a:gradFill>
                  <a:gsLst>
                    <a:gs pos="1000">
                      <a:schemeClr val="tx1"/>
                    </a:gs>
                    <a:gs pos="98000">
                      <a:schemeClr val="tx1"/>
                    </a:gs>
                  </a:gsLst>
                  <a:lin ang="5400000" scaled="0"/>
                </a:gradFill>
              </a:defRPr>
            </a:lvl2pPr>
            <a:lvl3pPr marL="233364" indent="0">
              <a:buNone/>
              <a:defRPr sz="1961" spc="-50" baseline="0">
                <a:gradFill>
                  <a:gsLst>
                    <a:gs pos="1000">
                      <a:schemeClr val="tx1"/>
                    </a:gs>
                    <a:gs pos="98000">
                      <a:schemeClr val="tx1"/>
                    </a:gs>
                  </a:gsLst>
                  <a:lin ang="5400000" scaled="0"/>
                </a:gradFill>
              </a:defRPr>
            </a:lvl3pPr>
            <a:lvl4pPr marL="457202" indent="0">
              <a:buNone/>
              <a:defRPr sz="1765" spc="-50" baseline="0">
                <a:gradFill>
                  <a:gsLst>
                    <a:gs pos="1000">
                      <a:schemeClr val="tx1"/>
                    </a:gs>
                    <a:gs pos="98000">
                      <a:schemeClr val="tx1"/>
                    </a:gs>
                  </a:gsLst>
                  <a:lin ang="5400000" scaled="0"/>
                </a:gradFill>
              </a:defRPr>
            </a:lvl4pPr>
            <a:lvl5pPr marL="693741" indent="0">
              <a:buNone/>
              <a:defRPr sz="1765" spc="-50" baseline="0">
                <a:gradFill>
                  <a:gsLst>
                    <a:gs pos="1000">
                      <a:schemeClr val="tx1"/>
                    </a:gs>
                    <a:gs pos="98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hasCustomPrompt="1"/>
          </p:nvPr>
        </p:nvSpPr>
        <p:spPr>
          <a:xfrm>
            <a:off x="5647788" y="1187621"/>
            <a:ext cx="5396366" cy="2637462"/>
          </a:xfrm>
        </p:spPr>
        <p:txBody>
          <a:bodyPr>
            <a:spAutoFit/>
          </a:bodyPr>
          <a:lstStyle>
            <a:lvl1pPr marL="0" indent="0">
              <a:spcBef>
                <a:spcPts val="1200"/>
              </a:spcBef>
              <a:buNone/>
              <a:defRPr lang="en-US" sz="3921" kern="1200" spc="-70" baseline="0" dirty="0" smtClean="0">
                <a:gradFill>
                  <a:gsLst>
                    <a:gs pos="1000">
                      <a:schemeClr val="tx1"/>
                    </a:gs>
                    <a:gs pos="98000">
                      <a:schemeClr val="tx1"/>
                    </a:gs>
                  </a:gsLst>
                  <a:lin ang="5400000" scaled="0"/>
                </a:gradFill>
                <a:latin typeface="+mj-lt"/>
                <a:ea typeface="+mn-ea"/>
                <a:cs typeface="+mn-cs"/>
              </a:defRPr>
            </a:lvl1pPr>
            <a:lvl2pPr marL="3175" marR="0" indent="0" algn="l" defTabSz="914367" rtl="0" eaLnBrk="1" fontAlgn="auto" latinLnBrk="0" hangingPunct="1">
              <a:lnSpc>
                <a:spcPct val="90000"/>
              </a:lnSpc>
              <a:spcBef>
                <a:spcPct val="20000"/>
              </a:spcBef>
              <a:spcAft>
                <a:spcPts val="0"/>
              </a:spcAft>
              <a:buClrTx/>
              <a:buSzPct val="90000"/>
              <a:buFont typeface="Arial" pitchFamily="34" charset="0"/>
              <a:buNone/>
              <a:tabLst/>
              <a:defRPr lang="en-US" sz="1961" kern="1200" spc="-50" baseline="0" dirty="0" smtClean="0">
                <a:gradFill>
                  <a:gsLst>
                    <a:gs pos="1000">
                      <a:schemeClr val="tx1"/>
                    </a:gs>
                    <a:gs pos="98000">
                      <a:schemeClr val="tx1"/>
                    </a:gs>
                  </a:gsLst>
                  <a:lin ang="5400000" scaled="0"/>
                </a:gradFill>
                <a:latin typeface="+mn-lt"/>
                <a:ea typeface="+mn-ea"/>
                <a:cs typeface="+mn-cs"/>
              </a:defRPr>
            </a:lvl2pPr>
            <a:lvl3pPr marL="233364" marR="0" indent="0" algn="l" defTabSz="914367" rtl="0" eaLnBrk="1" fontAlgn="auto" latinLnBrk="0" hangingPunct="1">
              <a:lnSpc>
                <a:spcPct val="90000"/>
              </a:lnSpc>
              <a:spcBef>
                <a:spcPct val="20000"/>
              </a:spcBef>
              <a:spcAft>
                <a:spcPts val="0"/>
              </a:spcAft>
              <a:buClrTx/>
              <a:buSzPct val="90000"/>
              <a:buFont typeface="Arial" pitchFamily="34" charset="0"/>
              <a:buNone/>
              <a:tabLst/>
              <a:defRPr lang="en-US" sz="1961" kern="1200" spc="-50" baseline="0" dirty="0" smtClean="0">
                <a:gradFill>
                  <a:gsLst>
                    <a:gs pos="1000">
                      <a:schemeClr val="tx1"/>
                    </a:gs>
                    <a:gs pos="98000">
                      <a:schemeClr val="tx1"/>
                    </a:gs>
                  </a:gsLst>
                  <a:lin ang="5400000" scaled="0"/>
                </a:gradFill>
                <a:latin typeface="+mn-lt"/>
                <a:ea typeface="+mn-ea"/>
                <a:cs typeface="+mn-cs"/>
              </a:defRPr>
            </a:lvl3pPr>
            <a:lvl4pPr marL="460377" marR="0" indent="0" algn="l" defTabSz="914367" rtl="0" eaLnBrk="1" fontAlgn="auto" latinLnBrk="0" hangingPunct="1">
              <a:lnSpc>
                <a:spcPct val="90000"/>
              </a:lnSpc>
              <a:spcBef>
                <a:spcPct val="20000"/>
              </a:spcBef>
              <a:spcAft>
                <a:spcPts val="0"/>
              </a:spcAft>
              <a:buClrTx/>
              <a:buSzPct val="90000"/>
              <a:buFont typeface="Arial" pitchFamily="34" charset="0"/>
              <a:buNone/>
              <a:tabLst/>
              <a:defRPr lang="en-US" sz="1765" kern="1200" spc="-50" baseline="0" dirty="0" smtClean="0">
                <a:gradFill>
                  <a:gsLst>
                    <a:gs pos="1000">
                      <a:schemeClr val="tx1"/>
                    </a:gs>
                    <a:gs pos="98000">
                      <a:schemeClr val="tx1"/>
                    </a:gs>
                  </a:gsLst>
                  <a:lin ang="5400000" scaled="0"/>
                </a:gradFill>
                <a:latin typeface="+mn-lt"/>
                <a:ea typeface="+mn-ea"/>
                <a:cs typeface="+mn-cs"/>
              </a:defRPr>
            </a:lvl4pPr>
            <a:lvl5pPr marL="6873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lang="en-US" sz="1765" kern="1200" spc="-50" baseline="0" dirty="0">
                <a:gradFill>
                  <a:gsLst>
                    <a:gs pos="1000">
                      <a:schemeClr val="tx1"/>
                    </a:gs>
                    <a:gs pos="98000">
                      <a:schemeClr val="tx1"/>
                    </a:gs>
                  </a:gsLst>
                  <a:lin ang="5400000" scaled="0"/>
                </a:gradFill>
                <a:latin typeface="+mn-lt"/>
                <a:ea typeface="+mn-ea"/>
                <a:cs typeface="+mn-cs"/>
              </a:defRPr>
            </a:lvl5pPr>
          </a:lstStyle>
          <a:p>
            <a:pPr marL="0" marR="0" lvl="0" indent="0" algn="l" defTabSz="914367"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19340300"/>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defTabSz="914367" rtl="0" eaLnBrk="1" latinLnBrk="0" hangingPunct="1">
              <a:lnSpc>
                <a:spcPct val="90000"/>
              </a:lnSpc>
              <a:spcBef>
                <a:spcPct val="0"/>
              </a:spcBef>
              <a:buNone/>
              <a:defRPr lang="en-US" sz="5294" b="0" kern="1200" cap="none" spc="-100" baseline="0" dirty="0">
                <a:ln w="3175">
                  <a:noFill/>
                </a:ln>
                <a:gradFill>
                  <a:gsLst>
                    <a:gs pos="1250">
                      <a:schemeClr val="tx2"/>
                    </a:gs>
                    <a:gs pos="100000">
                      <a:schemeClr val="tx2"/>
                    </a:gs>
                  </a:gsLst>
                  <a:lin ang="5400000" scaled="0"/>
                </a:gradFill>
                <a:effectLst/>
                <a:latin typeface="+mj-lt"/>
                <a:ea typeface="+mn-ea"/>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82122528"/>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3040257"/>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txBox="1">
            <a:spLocks/>
          </p:cNvSpPr>
          <p:nvPr userDrawn="1"/>
        </p:nvSpPr>
        <p:spPr>
          <a:xfrm>
            <a:off x="269239" y="308191"/>
            <a:ext cx="11151917" cy="927940"/>
          </a:xfrm>
          <a:prstGeom prst="rect">
            <a:avLst/>
          </a:prstGeom>
        </p:spPr>
        <p:txBody>
          <a:bodyPr lIns="143428" tIns="89642" rIns="143428" bIns="89642"/>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sz="5294">
                <a:gradFill>
                  <a:gsLst>
                    <a:gs pos="1250">
                      <a:srgbClr val="505050"/>
                    </a:gs>
                    <a:gs pos="100000">
                      <a:srgbClr val="505050"/>
                    </a:gs>
                  </a:gsLst>
                  <a:lin ang="5400000" scaled="0"/>
                </a:gradFill>
              </a:rPr>
              <a:t>Cloud, an ‘evolution’ for IT</a:t>
            </a:r>
          </a:p>
        </p:txBody>
      </p:sp>
    </p:spTree>
    <p:extLst>
      <p:ext uri="{BB962C8B-B14F-4D97-AF65-F5344CB8AC3E}">
        <p14:creationId xmlns:p14="http://schemas.microsoft.com/office/powerpoint/2010/main" val="1285616495"/>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for developer code</a:t>
            </a:r>
            <a:endParaRPr lang="en-US" dirty="0"/>
          </a:p>
        </p:txBody>
      </p:sp>
      <p:sp>
        <p:nvSpPr>
          <p:cNvPr id="5" name="Text Placeholder 4"/>
          <p:cNvSpPr>
            <a:spLocks noGrp="1"/>
          </p:cNvSpPr>
          <p:nvPr>
            <p:ph type="body" sz="quarter" idx="10"/>
          </p:nvPr>
        </p:nvSpPr>
        <p:spPr>
          <a:xfrm>
            <a:off x="269239" y="1187621"/>
            <a:ext cx="11155093" cy="2463945"/>
          </a:xfrm>
        </p:spPr>
        <p:txBody>
          <a:bodyPr>
            <a:spAutoFit/>
          </a:bodyPr>
          <a:lstStyle>
            <a:lvl1pPr marL="0" indent="0">
              <a:buNone/>
              <a:defRPr sz="3235">
                <a:gradFill>
                  <a:gsLst>
                    <a:gs pos="1250">
                      <a:schemeClr val="tx1"/>
                    </a:gs>
                    <a:gs pos="100000">
                      <a:schemeClr val="tx1"/>
                    </a:gs>
                  </a:gsLst>
                  <a:lin ang="5400000" scaled="0"/>
                </a:gradFill>
                <a:latin typeface="Consolas" pitchFamily="49" charset="0"/>
                <a:cs typeface="Consolas" pitchFamily="49" charset="0"/>
              </a:defRPr>
            </a:lvl1pPr>
            <a:lvl2pPr marL="339726" indent="0">
              <a:buNone/>
              <a:defRPr>
                <a:gradFill>
                  <a:gsLst>
                    <a:gs pos="1250">
                      <a:schemeClr val="tx1"/>
                    </a:gs>
                    <a:gs pos="100000">
                      <a:schemeClr val="tx1"/>
                    </a:gs>
                  </a:gsLst>
                  <a:lin ang="5400000" scaled="0"/>
                </a:gradFill>
                <a:latin typeface="Consolas" pitchFamily="49" charset="0"/>
                <a:cs typeface="Consolas" pitchFamily="49" charset="0"/>
              </a:defRPr>
            </a:lvl2pPr>
            <a:lvl3pPr marL="573090" indent="0">
              <a:buNone/>
              <a:defRPr>
                <a:gradFill>
                  <a:gsLst>
                    <a:gs pos="1250">
                      <a:schemeClr val="tx1"/>
                    </a:gs>
                    <a:gs pos="100000">
                      <a:schemeClr val="tx1"/>
                    </a:gs>
                  </a:gsLst>
                  <a:lin ang="5400000" scaled="0"/>
                </a:gradFill>
                <a:latin typeface="Consolas" pitchFamily="49" charset="0"/>
                <a:cs typeface="Consolas" pitchFamily="49" charset="0"/>
              </a:defRPr>
            </a:lvl3pPr>
            <a:lvl4pPr marL="798516" indent="0">
              <a:buNone/>
              <a:defRPr>
                <a:gradFill>
                  <a:gsLst>
                    <a:gs pos="1250">
                      <a:schemeClr val="tx1"/>
                    </a:gs>
                    <a:gs pos="100000">
                      <a:schemeClr val="tx1"/>
                    </a:gs>
                  </a:gsLst>
                  <a:lin ang="5400000" scaled="0"/>
                </a:gradFill>
                <a:latin typeface="Consolas" pitchFamily="49" charset="0"/>
                <a:cs typeface="Consolas" pitchFamily="49" charset="0"/>
              </a:defRPr>
            </a:lvl4pPr>
            <a:lvl5pPr marL="1030292" indent="0">
              <a:buNone/>
              <a:defRPr>
                <a:gradFill>
                  <a:gsLst>
                    <a:gs pos="1250">
                      <a:schemeClr val="tx1"/>
                    </a:gs>
                    <a:gs pos="100000">
                      <a:schemeClr val="tx1"/>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46517669"/>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269239" y="291069"/>
            <a:ext cx="11155093" cy="914360"/>
          </a:xfrm>
        </p:spPr>
        <p:txBody>
          <a:bodyPr>
            <a:spAutoFit/>
          </a:bodyPr>
          <a:lstStyle>
            <a:lvl1pPr>
              <a:defRPr sz="5294"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269239" y="1187621"/>
            <a:ext cx="11151917" cy="2504683"/>
          </a:xfrm>
          <a:prstGeom prst="rect">
            <a:avLst/>
          </a:prstGeom>
        </p:spPr>
        <p:txBody>
          <a:bodyPr>
            <a:spAutoFit/>
          </a:bodyPr>
          <a:lstStyle>
            <a:lvl1pPr marL="342901" indent="-342901">
              <a:buClr>
                <a:srgbClr val="FFFFFF"/>
              </a:buClr>
              <a:buSzPct val="90000"/>
              <a:buFont typeface="Arial" pitchFamily="34" charset="0"/>
              <a:buChar char="•"/>
              <a:defRPr sz="3529">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3" indent="-285752">
              <a:buClr>
                <a:srgbClr val="FFFFFF"/>
              </a:buClr>
              <a:buSzPct val="90000"/>
              <a:buFont typeface="Arial" pitchFamily="34" charset="0"/>
              <a:buChar char="•"/>
              <a:defRPr sz="3137">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3" indent="-285752">
              <a:buClr>
                <a:srgbClr val="FFFFFF"/>
              </a:buClr>
              <a:buSzPct val="90000"/>
              <a:buFont typeface="Arial" pitchFamily="34" charset="0"/>
              <a:buChar char="•"/>
              <a:defRPr sz="2745">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4" indent="-228601">
              <a:buClr>
                <a:srgbClr val="FFFFFF"/>
              </a:buClr>
              <a:buSzPct val="90000"/>
              <a:buFont typeface="Arial" pitchFamily="34" charset="0"/>
              <a:buChar char="•"/>
              <a:defRPr sz="2353">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5" indent="-228601">
              <a:buClr>
                <a:srgbClr val="FFFFFF"/>
              </a:buClr>
              <a:buSzPct val="90000"/>
              <a:buFont typeface="Arial" pitchFamily="34" charset="0"/>
              <a:buChar char="•"/>
              <a:defRPr sz="1961">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1735441421"/>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90124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731744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160465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941773" y="6286903"/>
            <a:ext cx="1293428" cy="365125"/>
          </a:xfrm>
          <a:prstGeom prst="rect">
            <a:avLst/>
          </a:prstGeom>
        </p:spPr>
        <p:txBody>
          <a:bodyPr vert="horz" lIns="91440" tIns="45720" rIns="91440" bIns="45720" rtlCol="0" anchor="ctr"/>
          <a:lstStyle>
            <a:lvl1pPr algn="l">
              <a:defRPr sz="1100">
                <a:solidFill>
                  <a:srgbClr val="FFFFFF"/>
                </a:solidFill>
              </a:defRPr>
            </a:lvl1pPr>
          </a:lstStyle>
          <a:p>
            <a:pPr defTabSz="914133"/>
            <a:fld id="{635F96FD-738F-3543-AAAE-19F4D0B3A3FF}" type="datetime1">
              <a:rPr lang="en-US" smtClean="0"/>
              <a:pPr defTabSz="914133"/>
              <a:t>6/9/2014</a:t>
            </a:fld>
            <a:r>
              <a:rPr lang="en-US" smtClean="0"/>
              <a:t>  |</a:t>
            </a:r>
            <a:endParaRPr lang="en-US" dirty="0"/>
          </a:p>
        </p:txBody>
      </p:sp>
      <p:sp>
        <p:nvSpPr>
          <p:cNvPr id="11" name="Footer Placeholder 4"/>
          <p:cNvSpPr>
            <a:spLocks noGrp="1"/>
          </p:cNvSpPr>
          <p:nvPr>
            <p:ph type="ftr" sz="quarter" idx="3"/>
          </p:nvPr>
        </p:nvSpPr>
        <p:spPr>
          <a:xfrm>
            <a:off x="2086187" y="6286903"/>
            <a:ext cx="4012285" cy="365125"/>
          </a:xfrm>
          <a:prstGeom prst="rect">
            <a:avLst/>
          </a:prstGeom>
        </p:spPr>
        <p:txBody>
          <a:bodyPr vert="horz" lIns="91440" tIns="45720" rIns="91440" bIns="45720" rtlCol="0" anchor="ctr"/>
          <a:lstStyle>
            <a:lvl1pPr algn="l">
              <a:defRPr sz="1100">
                <a:solidFill>
                  <a:srgbClr val="FFFFFF"/>
                </a:solidFill>
              </a:defRPr>
            </a:lvl1pPr>
          </a:lstStyle>
          <a:p>
            <a:pPr defTabSz="914133"/>
            <a:r>
              <a:rPr lang="en-US" smtClean="0"/>
              <a:t>T-SQL Enhancements in SQL Server 2012</a:t>
            </a:r>
            <a:endParaRPr lang="en-US" dirty="0"/>
          </a:p>
        </p:txBody>
      </p:sp>
      <p:sp>
        <p:nvSpPr>
          <p:cNvPr id="12" name="Slide Number Placeholder 5"/>
          <p:cNvSpPr>
            <a:spLocks noGrp="1"/>
          </p:cNvSpPr>
          <p:nvPr>
            <p:ph type="sldNum" sz="quarter" idx="4"/>
          </p:nvPr>
        </p:nvSpPr>
        <p:spPr>
          <a:xfrm>
            <a:off x="304258" y="6286903"/>
            <a:ext cx="703661" cy="365125"/>
          </a:xfrm>
          <a:prstGeom prst="rect">
            <a:avLst/>
          </a:prstGeom>
        </p:spPr>
        <p:txBody>
          <a:bodyPr vert="horz" lIns="91440" tIns="45720" rIns="91440" bIns="45720" rtlCol="0" anchor="ctr"/>
          <a:lstStyle>
            <a:lvl1pPr algn="r">
              <a:defRPr sz="1100">
                <a:solidFill>
                  <a:srgbClr val="FFFFFF"/>
                </a:solidFill>
              </a:defRPr>
            </a:lvl1pPr>
          </a:lstStyle>
          <a:p>
            <a:pPr defTabSz="914133"/>
            <a:fld id="{87FD5303-69AD-2E4D-B18B-E5EED0F0A60B}" type="slidenum">
              <a:rPr lang="en-US" smtClean="0"/>
              <a:pPr defTabSz="914133"/>
              <a:t>‹#›</a:t>
            </a:fld>
            <a:r>
              <a:rPr lang="en-US" smtClean="0"/>
              <a:t>  |  </a:t>
            </a:r>
            <a:endParaRPr lang="en-US" dirty="0"/>
          </a:p>
        </p:txBody>
      </p:sp>
    </p:spTree>
    <p:extLst>
      <p:ext uri="{BB962C8B-B14F-4D97-AF65-F5344CB8AC3E}">
        <p14:creationId xmlns:p14="http://schemas.microsoft.com/office/powerpoint/2010/main" val="1304586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trips dir="rd"/>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037"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9" y="1589"/>
                        <a:ext cx="1587" cy="1587"/>
                      </a:xfrm>
                      <a:prstGeom prst="rect">
                        <a:avLst/>
                      </a:prstGeom>
                    </p:spPr>
                  </p:pic>
                </p:oleObj>
              </mc:Fallback>
            </mc:AlternateContent>
          </a:graphicData>
        </a:graphic>
      </p:graphicFrame>
      <p:sp>
        <p:nvSpPr>
          <p:cNvPr id="21" name="Rectangle 20"/>
          <p:cNvSpPr/>
          <p:nvPr userDrawn="1">
            <p:custDataLst>
              <p:tags r:id="rId3"/>
            </p:custDataLst>
          </p:nvPr>
        </p:nvSpPr>
        <p:spPr>
          <a:xfrm>
            <a:off x="8" y="6478600"/>
            <a:ext cx="12191999" cy="379413"/>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lIns="76159" tIns="38079" rIns="76159" bIns="38079" rtlCol="0" anchor="ctr"/>
          <a:lstStyle/>
          <a:p>
            <a:pPr algn="ctr" defTabSz="1087775"/>
            <a:endParaRPr lang="en-US" sz="2200">
              <a:solidFill>
                <a:prstClr val="white"/>
              </a:solidFill>
            </a:endParaRPr>
          </a:p>
        </p:txBody>
      </p:sp>
      <p:sp>
        <p:nvSpPr>
          <p:cNvPr id="2" name="Title 1"/>
          <p:cNvSpPr>
            <a:spLocks noGrp="1"/>
          </p:cNvSpPr>
          <p:nvPr>
            <p:ph type="title"/>
            <p:custDataLst>
              <p:tags r:id="rId4"/>
            </p:custDataLst>
          </p:nvPr>
        </p:nvSpPr>
        <p:spPr>
          <a:xfrm>
            <a:off x="0" y="192025"/>
            <a:ext cx="12192000" cy="646042"/>
          </a:xfrm>
        </p:spPr>
        <p:txBody>
          <a:bodyPr>
            <a:noAutofit/>
          </a:bodyPr>
          <a:lstStyle>
            <a:lvl1pPr>
              <a:defRPr/>
            </a:lvl1pPr>
          </a:lstStyle>
          <a:p>
            <a:endParaRPr lang="en-US" dirty="0"/>
          </a:p>
        </p:txBody>
      </p:sp>
      <p:sp>
        <p:nvSpPr>
          <p:cNvPr id="6" name="Text Placeholder 5"/>
          <p:cNvSpPr>
            <a:spLocks noGrp="1"/>
          </p:cNvSpPr>
          <p:nvPr>
            <p:ph type="body" sz="quarter" idx="13" hasCustomPrompt="1"/>
            <p:custDataLst>
              <p:tags r:id="rId5"/>
            </p:custDataLst>
          </p:nvPr>
        </p:nvSpPr>
        <p:spPr>
          <a:xfrm>
            <a:off x="0" y="850392"/>
            <a:ext cx="12192000" cy="373063"/>
          </a:xfrm>
          <a:prstGeom prst="rect">
            <a:avLst/>
          </a:prstGeom>
        </p:spPr>
        <p:txBody>
          <a:bodyPr lIns="380851" tIns="53319" rIns="53319" bIns="53319">
            <a:noAutofit/>
          </a:bodyPr>
          <a:lstStyle>
            <a:lvl1pPr marL="0" indent="0">
              <a:buNone/>
              <a:defRPr sz="2800">
                <a:latin typeface="Segoe UI Light" pitchFamily="34" charset="0"/>
              </a:defRPr>
            </a:lvl1pPr>
            <a:lvl2pPr marL="281589" indent="0">
              <a:buNone/>
              <a:defRPr/>
            </a:lvl2pPr>
            <a:lvl3pPr marL="588298" indent="0">
              <a:buNone/>
              <a:defRPr/>
            </a:lvl3pPr>
            <a:lvl4pPr marL="869886" indent="0">
              <a:buNone/>
              <a:defRPr/>
            </a:lvl4pPr>
            <a:lvl5pPr marL="1105205" indent="0">
              <a:buNone/>
              <a:defRPr/>
            </a:lvl5pPr>
          </a:lstStyle>
          <a:p>
            <a:pPr lvl="0"/>
            <a:r>
              <a:rPr lang="en-US" dirty="0" smtClean="0"/>
              <a:t>Click to add subtitle</a:t>
            </a:r>
          </a:p>
        </p:txBody>
      </p:sp>
      <p:sp>
        <p:nvSpPr>
          <p:cNvPr id="9" name="Footer Placeholder 2"/>
          <p:cNvSpPr txBox="1">
            <a:spLocks/>
          </p:cNvSpPr>
          <p:nvPr userDrawn="1">
            <p:custDataLst>
              <p:tags r:id="rId6"/>
            </p:custDataLst>
          </p:nvPr>
        </p:nvSpPr>
        <p:spPr>
          <a:xfrm>
            <a:off x="3" y="6478600"/>
            <a:ext cx="2286000" cy="379413"/>
          </a:xfrm>
          <a:prstGeom prst="rect">
            <a:avLst/>
          </a:prstGeom>
        </p:spPr>
        <p:txBody>
          <a:bodyPr lIns="380797" tIns="38079" rIns="76159" bIns="38079" anchor="ctr">
            <a:noAutofit/>
          </a:bodyPr>
          <a:lstStyle>
            <a:defPPr>
              <a:defRPr lang="en-US"/>
            </a:defPPr>
            <a:lvl1pPr marL="0" algn="l" defTabSz="1306092" rtl="0" eaLnBrk="1" latinLnBrk="0" hangingPunct="1">
              <a:defRPr sz="2600" kern="1200">
                <a:solidFill>
                  <a:schemeClr val="tx1"/>
                </a:solidFill>
                <a:latin typeface="+mn-lt"/>
                <a:ea typeface="+mn-ea"/>
                <a:cs typeface="+mn-cs"/>
              </a:defRPr>
            </a:lvl1pPr>
            <a:lvl2pPr marL="653046" algn="l" defTabSz="1306092" rtl="0" eaLnBrk="1" latinLnBrk="0" hangingPunct="1">
              <a:defRPr sz="2600" kern="1200">
                <a:solidFill>
                  <a:schemeClr val="tx1"/>
                </a:solidFill>
                <a:latin typeface="+mn-lt"/>
                <a:ea typeface="+mn-ea"/>
                <a:cs typeface="+mn-cs"/>
              </a:defRPr>
            </a:lvl2pPr>
            <a:lvl3pPr marL="1306092" algn="l" defTabSz="1306092" rtl="0" eaLnBrk="1" latinLnBrk="0" hangingPunct="1">
              <a:defRPr sz="2600" kern="1200">
                <a:solidFill>
                  <a:schemeClr val="tx1"/>
                </a:solidFill>
                <a:latin typeface="+mn-lt"/>
                <a:ea typeface="+mn-ea"/>
                <a:cs typeface="+mn-cs"/>
              </a:defRPr>
            </a:lvl3pPr>
            <a:lvl4pPr marL="1959139" algn="l" defTabSz="1306092" rtl="0" eaLnBrk="1" latinLnBrk="0" hangingPunct="1">
              <a:defRPr sz="2600" kern="1200">
                <a:solidFill>
                  <a:schemeClr val="tx1"/>
                </a:solidFill>
                <a:latin typeface="+mn-lt"/>
                <a:ea typeface="+mn-ea"/>
                <a:cs typeface="+mn-cs"/>
              </a:defRPr>
            </a:lvl4pPr>
            <a:lvl5pPr marL="2612185" algn="l" defTabSz="1306092" rtl="0" eaLnBrk="1" latinLnBrk="0" hangingPunct="1">
              <a:defRPr sz="2600" kern="1200">
                <a:solidFill>
                  <a:schemeClr val="tx1"/>
                </a:solidFill>
                <a:latin typeface="+mn-lt"/>
                <a:ea typeface="+mn-ea"/>
                <a:cs typeface="+mn-cs"/>
              </a:defRPr>
            </a:lvl5pPr>
            <a:lvl6pPr marL="3265231" algn="l" defTabSz="1306092" rtl="0" eaLnBrk="1" latinLnBrk="0" hangingPunct="1">
              <a:defRPr sz="2600" kern="1200">
                <a:solidFill>
                  <a:schemeClr val="tx1"/>
                </a:solidFill>
                <a:latin typeface="+mn-lt"/>
                <a:ea typeface="+mn-ea"/>
                <a:cs typeface="+mn-cs"/>
              </a:defRPr>
            </a:lvl6pPr>
            <a:lvl7pPr marL="3918276" algn="l" defTabSz="1306092" rtl="0" eaLnBrk="1" latinLnBrk="0" hangingPunct="1">
              <a:defRPr sz="2600" kern="1200">
                <a:solidFill>
                  <a:schemeClr val="tx1"/>
                </a:solidFill>
                <a:latin typeface="+mn-lt"/>
                <a:ea typeface="+mn-ea"/>
                <a:cs typeface="+mn-cs"/>
              </a:defRPr>
            </a:lvl7pPr>
            <a:lvl8pPr marL="4571323" algn="l" defTabSz="1306092" rtl="0" eaLnBrk="1" latinLnBrk="0" hangingPunct="1">
              <a:defRPr sz="2600" kern="1200">
                <a:solidFill>
                  <a:schemeClr val="tx1"/>
                </a:solidFill>
                <a:latin typeface="+mn-lt"/>
                <a:ea typeface="+mn-ea"/>
                <a:cs typeface="+mn-cs"/>
              </a:defRPr>
            </a:lvl8pPr>
            <a:lvl9pPr marL="5224369" algn="l" defTabSz="1306092" rtl="0" eaLnBrk="1" latinLnBrk="0" hangingPunct="1">
              <a:defRPr sz="2600" kern="1200">
                <a:solidFill>
                  <a:schemeClr val="tx1"/>
                </a:solidFill>
                <a:latin typeface="+mn-lt"/>
                <a:ea typeface="+mn-ea"/>
                <a:cs typeface="+mn-cs"/>
              </a:defRPr>
            </a:lvl9pPr>
          </a:lstStyle>
          <a:p>
            <a:r>
              <a:rPr lang="en-US" sz="800" dirty="0" smtClean="0">
                <a:solidFill>
                  <a:srgbClr val="505050"/>
                </a:solidFill>
                <a:ea typeface="Segoe UI" pitchFamily="34" charset="0"/>
                <a:cs typeface="Segoe UI" pitchFamily="34" charset="0"/>
              </a:rPr>
              <a:t>EPG | MICROSOFT CONFIDENTIAL</a:t>
            </a:r>
            <a:endParaRPr lang="en-US" sz="800" dirty="0">
              <a:solidFill>
                <a:srgbClr val="505050"/>
              </a:solidFill>
              <a:ea typeface="Segoe UI" pitchFamily="34" charset="0"/>
              <a:cs typeface="Segoe UI" pitchFamily="34" charset="0"/>
            </a:endParaRPr>
          </a:p>
        </p:txBody>
      </p:sp>
      <p:sp>
        <p:nvSpPr>
          <p:cNvPr id="16" name="Text Placeholder 15"/>
          <p:cNvSpPr>
            <a:spLocks noGrp="1"/>
          </p:cNvSpPr>
          <p:nvPr>
            <p:ph type="body" sz="quarter" idx="14"/>
            <p:custDataLst>
              <p:tags r:id="rId7"/>
            </p:custDataLst>
          </p:nvPr>
        </p:nvSpPr>
        <p:spPr>
          <a:xfrm>
            <a:off x="404813" y="1330326"/>
            <a:ext cx="11365992" cy="25590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Slide Number Placeholder 18"/>
          <p:cNvSpPr>
            <a:spLocks noGrp="1"/>
          </p:cNvSpPr>
          <p:nvPr>
            <p:ph type="sldNum" sz="quarter" idx="15"/>
            <p:custDataLst>
              <p:tags r:id="rId8"/>
            </p:custDataLst>
          </p:nvPr>
        </p:nvSpPr>
        <p:spPr>
          <a:xfrm>
            <a:off x="11430008" y="6477875"/>
            <a:ext cx="761999" cy="380126"/>
          </a:xfrm>
          <a:prstGeom prst="rect">
            <a:avLst/>
          </a:prstGeom>
        </p:spPr>
        <p:txBody>
          <a:bodyPr/>
          <a:lstStyle/>
          <a:p>
            <a:pPr defTabSz="914133"/>
            <a:fld id="{FAADACFB-7C71-4E89-89D2-7BBA40B7BFA9}" type="slidenum">
              <a:rPr lang="en-US" smtClean="0">
                <a:solidFill>
                  <a:srgbClr val="505050"/>
                </a:solidFill>
              </a:rPr>
              <a:pPr defTabSz="914133"/>
              <a:t>‹#›</a:t>
            </a:fld>
            <a:endParaRPr lang="en-US" dirty="0">
              <a:solidFill>
                <a:srgbClr val="505050"/>
              </a:solidFill>
            </a:endParaRPr>
          </a:p>
        </p:txBody>
      </p:sp>
      <p:sp>
        <p:nvSpPr>
          <p:cNvPr id="20" name="Footer Placeholder 19"/>
          <p:cNvSpPr>
            <a:spLocks noGrp="1"/>
          </p:cNvSpPr>
          <p:nvPr>
            <p:ph type="ftr" sz="quarter" idx="16"/>
            <p:custDataLst>
              <p:tags r:id="rId9"/>
            </p:custDataLst>
          </p:nvPr>
        </p:nvSpPr>
        <p:spPr>
          <a:xfrm>
            <a:off x="3048001" y="6477886"/>
            <a:ext cx="8382000" cy="380127"/>
          </a:xfrm>
          <a:prstGeom prst="rect">
            <a:avLst/>
          </a:prstGeom>
        </p:spPr>
        <p:txBody>
          <a:bodyPr/>
          <a:lstStyle/>
          <a:p>
            <a:pPr defTabSz="914133"/>
            <a:endParaRPr lang="en-US" dirty="0">
              <a:solidFill>
                <a:srgbClr val="505050"/>
              </a:solidFill>
            </a:endParaRPr>
          </a:p>
        </p:txBody>
      </p:sp>
    </p:spTree>
    <p:extLst>
      <p:ext uri="{BB962C8B-B14F-4D97-AF65-F5344CB8AC3E}">
        <p14:creationId xmlns:p14="http://schemas.microsoft.com/office/powerpoint/2010/main" val="2073379245"/>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061"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9" y="1589"/>
                        <a:ext cx="1587" cy="1587"/>
                      </a:xfrm>
                      <a:prstGeom prst="rect">
                        <a:avLst/>
                      </a:prstGeom>
                    </p:spPr>
                  </p:pic>
                </p:oleObj>
              </mc:Fallback>
            </mc:AlternateContent>
          </a:graphicData>
        </a:graphic>
      </p:graphicFrame>
      <p:sp>
        <p:nvSpPr>
          <p:cNvPr id="21" name="Rectangle 20"/>
          <p:cNvSpPr/>
          <p:nvPr userDrawn="1">
            <p:custDataLst>
              <p:tags r:id="rId3"/>
            </p:custDataLst>
          </p:nvPr>
        </p:nvSpPr>
        <p:spPr>
          <a:xfrm>
            <a:off x="8" y="6478600"/>
            <a:ext cx="12191999" cy="379413"/>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lIns="76159" tIns="38079" rIns="76159" bIns="38079" rtlCol="0" anchor="ctr"/>
          <a:lstStyle/>
          <a:p>
            <a:pPr algn="ctr" defTabSz="1087775"/>
            <a:endParaRPr lang="en-US" sz="2200">
              <a:solidFill>
                <a:prstClr val="white"/>
              </a:solidFill>
            </a:endParaRPr>
          </a:p>
        </p:txBody>
      </p:sp>
      <p:sp>
        <p:nvSpPr>
          <p:cNvPr id="2" name="Title 1"/>
          <p:cNvSpPr>
            <a:spLocks noGrp="1"/>
          </p:cNvSpPr>
          <p:nvPr>
            <p:ph type="title"/>
            <p:custDataLst>
              <p:tags r:id="rId4"/>
            </p:custDataLst>
          </p:nvPr>
        </p:nvSpPr>
        <p:spPr>
          <a:xfrm>
            <a:off x="0" y="192025"/>
            <a:ext cx="12192000" cy="646042"/>
          </a:xfrm>
        </p:spPr>
        <p:txBody>
          <a:bodyPr>
            <a:noAutofit/>
          </a:bodyPr>
          <a:lstStyle>
            <a:lvl1pPr>
              <a:defRPr/>
            </a:lvl1pPr>
          </a:lstStyle>
          <a:p>
            <a:endParaRPr lang="en-US" dirty="0"/>
          </a:p>
        </p:txBody>
      </p:sp>
      <p:sp>
        <p:nvSpPr>
          <p:cNvPr id="6" name="Text Placeholder 5"/>
          <p:cNvSpPr>
            <a:spLocks noGrp="1"/>
          </p:cNvSpPr>
          <p:nvPr>
            <p:ph type="body" sz="quarter" idx="13" hasCustomPrompt="1"/>
            <p:custDataLst>
              <p:tags r:id="rId5"/>
            </p:custDataLst>
          </p:nvPr>
        </p:nvSpPr>
        <p:spPr>
          <a:xfrm>
            <a:off x="0" y="850392"/>
            <a:ext cx="12192000" cy="373063"/>
          </a:xfrm>
          <a:prstGeom prst="rect">
            <a:avLst/>
          </a:prstGeom>
        </p:spPr>
        <p:txBody>
          <a:bodyPr lIns="380851" tIns="53319" rIns="53319" bIns="53319">
            <a:noAutofit/>
          </a:bodyPr>
          <a:lstStyle>
            <a:lvl1pPr marL="0" indent="0">
              <a:buNone/>
              <a:defRPr sz="2800">
                <a:latin typeface="Segoe UI Light" pitchFamily="34" charset="0"/>
              </a:defRPr>
            </a:lvl1pPr>
            <a:lvl2pPr marL="281589" indent="0">
              <a:buNone/>
              <a:defRPr/>
            </a:lvl2pPr>
            <a:lvl3pPr marL="588298" indent="0">
              <a:buNone/>
              <a:defRPr/>
            </a:lvl3pPr>
            <a:lvl4pPr marL="869886" indent="0">
              <a:buNone/>
              <a:defRPr/>
            </a:lvl4pPr>
            <a:lvl5pPr marL="1105205" indent="0">
              <a:buNone/>
              <a:defRPr/>
            </a:lvl5pPr>
          </a:lstStyle>
          <a:p>
            <a:pPr lvl="0"/>
            <a:r>
              <a:rPr lang="en-US" dirty="0" smtClean="0"/>
              <a:t>Click to add subtitle</a:t>
            </a:r>
          </a:p>
        </p:txBody>
      </p:sp>
      <p:sp>
        <p:nvSpPr>
          <p:cNvPr id="9" name="Footer Placeholder 2"/>
          <p:cNvSpPr txBox="1">
            <a:spLocks/>
          </p:cNvSpPr>
          <p:nvPr userDrawn="1">
            <p:custDataLst>
              <p:tags r:id="rId6"/>
            </p:custDataLst>
          </p:nvPr>
        </p:nvSpPr>
        <p:spPr>
          <a:xfrm>
            <a:off x="3" y="6478600"/>
            <a:ext cx="2286000" cy="379413"/>
          </a:xfrm>
          <a:prstGeom prst="rect">
            <a:avLst/>
          </a:prstGeom>
        </p:spPr>
        <p:txBody>
          <a:bodyPr lIns="380797" tIns="38079" rIns="76159" bIns="38079" anchor="ctr">
            <a:noAutofit/>
          </a:bodyPr>
          <a:lstStyle>
            <a:defPPr>
              <a:defRPr lang="en-US"/>
            </a:defPPr>
            <a:lvl1pPr marL="0" algn="l" defTabSz="1306092" rtl="0" eaLnBrk="1" latinLnBrk="0" hangingPunct="1">
              <a:defRPr sz="2600" kern="1200">
                <a:solidFill>
                  <a:schemeClr val="tx1"/>
                </a:solidFill>
                <a:latin typeface="+mn-lt"/>
                <a:ea typeface="+mn-ea"/>
                <a:cs typeface="+mn-cs"/>
              </a:defRPr>
            </a:lvl1pPr>
            <a:lvl2pPr marL="653046" algn="l" defTabSz="1306092" rtl="0" eaLnBrk="1" latinLnBrk="0" hangingPunct="1">
              <a:defRPr sz="2600" kern="1200">
                <a:solidFill>
                  <a:schemeClr val="tx1"/>
                </a:solidFill>
                <a:latin typeface="+mn-lt"/>
                <a:ea typeface="+mn-ea"/>
                <a:cs typeface="+mn-cs"/>
              </a:defRPr>
            </a:lvl2pPr>
            <a:lvl3pPr marL="1306092" algn="l" defTabSz="1306092" rtl="0" eaLnBrk="1" latinLnBrk="0" hangingPunct="1">
              <a:defRPr sz="2600" kern="1200">
                <a:solidFill>
                  <a:schemeClr val="tx1"/>
                </a:solidFill>
                <a:latin typeface="+mn-lt"/>
                <a:ea typeface="+mn-ea"/>
                <a:cs typeface="+mn-cs"/>
              </a:defRPr>
            </a:lvl3pPr>
            <a:lvl4pPr marL="1959139" algn="l" defTabSz="1306092" rtl="0" eaLnBrk="1" latinLnBrk="0" hangingPunct="1">
              <a:defRPr sz="2600" kern="1200">
                <a:solidFill>
                  <a:schemeClr val="tx1"/>
                </a:solidFill>
                <a:latin typeface="+mn-lt"/>
                <a:ea typeface="+mn-ea"/>
                <a:cs typeface="+mn-cs"/>
              </a:defRPr>
            </a:lvl4pPr>
            <a:lvl5pPr marL="2612185" algn="l" defTabSz="1306092" rtl="0" eaLnBrk="1" latinLnBrk="0" hangingPunct="1">
              <a:defRPr sz="2600" kern="1200">
                <a:solidFill>
                  <a:schemeClr val="tx1"/>
                </a:solidFill>
                <a:latin typeface="+mn-lt"/>
                <a:ea typeface="+mn-ea"/>
                <a:cs typeface="+mn-cs"/>
              </a:defRPr>
            </a:lvl5pPr>
            <a:lvl6pPr marL="3265231" algn="l" defTabSz="1306092" rtl="0" eaLnBrk="1" latinLnBrk="0" hangingPunct="1">
              <a:defRPr sz="2600" kern="1200">
                <a:solidFill>
                  <a:schemeClr val="tx1"/>
                </a:solidFill>
                <a:latin typeface="+mn-lt"/>
                <a:ea typeface="+mn-ea"/>
                <a:cs typeface="+mn-cs"/>
              </a:defRPr>
            </a:lvl6pPr>
            <a:lvl7pPr marL="3918276" algn="l" defTabSz="1306092" rtl="0" eaLnBrk="1" latinLnBrk="0" hangingPunct="1">
              <a:defRPr sz="2600" kern="1200">
                <a:solidFill>
                  <a:schemeClr val="tx1"/>
                </a:solidFill>
                <a:latin typeface="+mn-lt"/>
                <a:ea typeface="+mn-ea"/>
                <a:cs typeface="+mn-cs"/>
              </a:defRPr>
            </a:lvl7pPr>
            <a:lvl8pPr marL="4571323" algn="l" defTabSz="1306092" rtl="0" eaLnBrk="1" latinLnBrk="0" hangingPunct="1">
              <a:defRPr sz="2600" kern="1200">
                <a:solidFill>
                  <a:schemeClr val="tx1"/>
                </a:solidFill>
                <a:latin typeface="+mn-lt"/>
                <a:ea typeface="+mn-ea"/>
                <a:cs typeface="+mn-cs"/>
              </a:defRPr>
            </a:lvl8pPr>
            <a:lvl9pPr marL="5224369" algn="l" defTabSz="1306092" rtl="0" eaLnBrk="1" latinLnBrk="0" hangingPunct="1">
              <a:defRPr sz="2600" kern="1200">
                <a:solidFill>
                  <a:schemeClr val="tx1"/>
                </a:solidFill>
                <a:latin typeface="+mn-lt"/>
                <a:ea typeface="+mn-ea"/>
                <a:cs typeface="+mn-cs"/>
              </a:defRPr>
            </a:lvl9pPr>
          </a:lstStyle>
          <a:p>
            <a:r>
              <a:rPr lang="en-US" sz="800" dirty="0" smtClean="0">
                <a:solidFill>
                  <a:srgbClr val="505050"/>
                </a:solidFill>
                <a:ea typeface="Segoe UI" pitchFamily="34" charset="0"/>
                <a:cs typeface="Segoe UI" pitchFamily="34" charset="0"/>
              </a:rPr>
              <a:t>EPG | MICROSOFT CONFIDENTIAL</a:t>
            </a:r>
            <a:endParaRPr lang="en-US" sz="800" dirty="0">
              <a:solidFill>
                <a:srgbClr val="505050"/>
              </a:solidFill>
              <a:ea typeface="Segoe UI" pitchFamily="34" charset="0"/>
              <a:cs typeface="Segoe UI" pitchFamily="34" charset="0"/>
            </a:endParaRPr>
          </a:p>
        </p:txBody>
      </p:sp>
      <p:sp>
        <p:nvSpPr>
          <p:cNvPr id="16" name="Text Placeholder 15"/>
          <p:cNvSpPr>
            <a:spLocks noGrp="1"/>
          </p:cNvSpPr>
          <p:nvPr>
            <p:ph type="body" sz="quarter" idx="14"/>
            <p:custDataLst>
              <p:tags r:id="rId7"/>
            </p:custDataLst>
          </p:nvPr>
        </p:nvSpPr>
        <p:spPr>
          <a:xfrm>
            <a:off x="404813" y="1330326"/>
            <a:ext cx="11365992" cy="25590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Slide Number Placeholder 18"/>
          <p:cNvSpPr>
            <a:spLocks noGrp="1"/>
          </p:cNvSpPr>
          <p:nvPr>
            <p:ph type="sldNum" sz="quarter" idx="15"/>
            <p:custDataLst>
              <p:tags r:id="rId8"/>
            </p:custDataLst>
          </p:nvPr>
        </p:nvSpPr>
        <p:spPr>
          <a:xfrm>
            <a:off x="11430008" y="6477875"/>
            <a:ext cx="761999" cy="380126"/>
          </a:xfrm>
          <a:prstGeom prst="rect">
            <a:avLst/>
          </a:prstGeom>
        </p:spPr>
        <p:txBody>
          <a:bodyPr/>
          <a:lstStyle/>
          <a:p>
            <a:pPr defTabSz="914133"/>
            <a:fld id="{FAADACFB-7C71-4E89-89D2-7BBA40B7BFA9}" type="slidenum">
              <a:rPr lang="en-US" smtClean="0">
                <a:solidFill>
                  <a:srgbClr val="505050"/>
                </a:solidFill>
              </a:rPr>
              <a:pPr defTabSz="914133"/>
              <a:t>‹#›</a:t>
            </a:fld>
            <a:endParaRPr lang="en-US" dirty="0">
              <a:solidFill>
                <a:srgbClr val="505050"/>
              </a:solidFill>
            </a:endParaRPr>
          </a:p>
        </p:txBody>
      </p:sp>
      <p:sp>
        <p:nvSpPr>
          <p:cNvPr id="20" name="Footer Placeholder 19"/>
          <p:cNvSpPr>
            <a:spLocks noGrp="1"/>
          </p:cNvSpPr>
          <p:nvPr>
            <p:ph type="ftr" sz="quarter" idx="16"/>
            <p:custDataLst>
              <p:tags r:id="rId9"/>
            </p:custDataLst>
          </p:nvPr>
        </p:nvSpPr>
        <p:spPr>
          <a:xfrm>
            <a:off x="3048001" y="6477886"/>
            <a:ext cx="8382000" cy="380127"/>
          </a:xfrm>
          <a:prstGeom prst="rect">
            <a:avLst/>
          </a:prstGeom>
        </p:spPr>
        <p:txBody>
          <a:bodyPr/>
          <a:lstStyle/>
          <a:p>
            <a:pPr defTabSz="914133"/>
            <a:endParaRPr lang="en-US" dirty="0">
              <a:solidFill>
                <a:srgbClr val="505050"/>
              </a:solidFill>
            </a:endParaRPr>
          </a:p>
        </p:txBody>
      </p:sp>
    </p:spTree>
    <p:extLst>
      <p:ext uri="{BB962C8B-B14F-4D97-AF65-F5344CB8AC3E}">
        <p14:creationId xmlns:p14="http://schemas.microsoft.com/office/powerpoint/2010/main" val="1954093651"/>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Section Title Accent Color 4">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75"/>
            <a:ext cx="11653523" cy="1378967"/>
          </a:xfrm>
          <a:noFill/>
        </p:spPr>
        <p:txBody>
          <a:bodyPr tIns="91440" bIns="91440" anchor="t" anchorCtr="0"/>
          <a:lstStyle>
            <a:lvl1pPr>
              <a:defRPr sz="8623" spc="-98" baseline="0">
                <a:gradFill>
                  <a:gsLst>
                    <a:gs pos="100000">
                      <a:schemeClr val="tx1"/>
                    </a:gs>
                    <a:gs pos="0">
                      <a:schemeClr val="tx1"/>
                    </a:gs>
                  </a:gsLst>
                  <a:lin ang="5400000" scaled="0"/>
                </a:gradFill>
              </a:defRPr>
            </a:lvl1pPr>
          </a:lstStyle>
          <a:p>
            <a:r>
              <a:rPr lang="en-US" dirty="0" smtClean="0"/>
              <a:t>Section title</a:t>
            </a:r>
            <a:endParaRPr lang="en-US"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10757348" y="6196321"/>
            <a:ext cx="986067" cy="191269"/>
          </a:xfrm>
          <a:prstGeom prst="rect">
            <a:avLst/>
          </a:prstGeom>
        </p:spPr>
      </p:pic>
    </p:spTree>
    <p:extLst>
      <p:ext uri="{BB962C8B-B14F-4D97-AF65-F5344CB8AC3E}">
        <p14:creationId xmlns:p14="http://schemas.microsoft.com/office/powerpoint/2010/main" val="928482073"/>
      </p:ext>
    </p:extLst>
  </p:cSld>
  <p:clrMapOvr>
    <a:overrideClrMapping bg1="dk1" tx1="lt1" bg2="dk2" tx2="lt2" accent1="accent1" accent2="accent2" accent3="accent3" accent4="accent4" accent5="accent5" accent6="accent6" hlink="hlink" folHlink="folHlink"/>
  </p:clrMapOvr>
  <p:transition spd="slow">
    <p:strips dir="rd"/>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Title and Content 2 Light">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68928" y="291103"/>
            <a:ext cx="11653834" cy="972126"/>
          </a:xfrm>
        </p:spPr>
        <p:txBody>
          <a:bodyPr/>
          <a:lstStyle>
            <a:lvl1pPr>
              <a:defRPr sz="5686">
                <a:gradFill>
                  <a:gsLst>
                    <a:gs pos="56637">
                      <a:schemeClr val="tx1"/>
                    </a:gs>
                    <a:gs pos="33000">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69239" y="2546469"/>
            <a:ext cx="7171399" cy="621324"/>
          </a:xfrm>
        </p:spPr>
        <p:txBody>
          <a:bodyPr/>
          <a:lstStyle>
            <a:lvl1pPr marL="0" indent="0">
              <a:buNone/>
              <a:defRPr sz="2353">
                <a:gradFill>
                  <a:gsLst>
                    <a:gs pos="1250">
                      <a:schemeClr val="tx1"/>
                    </a:gs>
                    <a:gs pos="100000">
                      <a:schemeClr val="tx1"/>
                    </a:gs>
                  </a:gsLst>
                  <a:lin ang="5400000" scaled="0"/>
                </a:gradFill>
                <a:latin typeface="+mn-lt"/>
              </a:defRPr>
            </a:lvl1pPr>
            <a:lvl2pPr>
              <a:defRPr sz="2353"/>
            </a:lvl2pPr>
            <a:lvl3pPr>
              <a:defRPr sz="2353"/>
            </a:lvl3pPr>
            <a:lvl4pPr>
              <a:defRPr sz="2353"/>
            </a:lvl4pPr>
            <a:lvl5pPr>
              <a:defRPr sz="2353"/>
            </a:lvl5pPr>
          </a:lstStyle>
          <a:p>
            <a:pPr lvl="0"/>
            <a:r>
              <a:rPr lang="en-US" smtClean="0"/>
              <a:t>Click to edit Master text styles</a:t>
            </a:r>
          </a:p>
        </p:txBody>
      </p:sp>
    </p:spTree>
    <p:extLst>
      <p:ext uri="{BB962C8B-B14F-4D97-AF65-F5344CB8AC3E}">
        <p14:creationId xmlns:p14="http://schemas.microsoft.com/office/powerpoint/2010/main" val="148202833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lvl1pPr marL="342834" indent="-342834">
              <a:buFont typeface="Wingdings" charset="2"/>
              <a:buChar char="§"/>
              <a:defRPr>
                <a:solidFill>
                  <a:schemeClr val="tx2"/>
                </a:solidFill>
              </a:defRPr>
            </a:lvl1pPr>
            <a:lvl2pPr marL="742808" indent="-285695">
              <a:buFont typeface="Wingdings" charset="2"/>
              <a:buChar char="§"/>
              <a:defRPr>
                <a:solidFill>
                  <a:srgbClr val="474947"/>
                </a:solidFill>
              </a:defRPr>
            </a:lvl2pPr>
            <a:lvl3pPr marL="1142781" indent="-228556">
              <a:buFont typeface="Wingdings" charset="2"/>
              <a:buChar char="§"/>
              <a:defRPr>
                <a:solidFill>
                  <a:srgbClr val="474947"/>
                </a:solidFill>
              </a:defRPr>
            </a:lvl3pPr>
            <a:lvl4pPr marL="1599893" indent="-228556">
              <a:buFont typeface="Wingdings" charset="2"/>
              <a:buChar char="§"/>
              <a:defRPr>
                <a:solidFill>
                  <a:srgbClr val="474947"/>
                </a:solidFill>
              </a:defRPr>
            </a:lvl4pPr>
            <a:lvl5pPr marL="2057005" indent="-228556">
              <a:buFont typeface="Wingdings" charset="2"/>
              <a:buChar char="§"/>
              <a:defRPr>
                <a:solidFill>
                  <a:srgbClr val="474947"/>
                </a:solidFil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3" name="Date Placeholder 3"/>
          <p:cNvSpPr>
            <a:spLocks noGrp="1"/>
          </p:cNvSpPr>
          <p:nvPr>
            <p:ph type="dt" sz="half" idx="2"/>
          </p:nvPr>
        </p:nvSpPr>
        <p:spPr>
          <a:xfrm>
            <a:off x="941773" y="6286903"/>
            <a:ext cx="1293428" cy="365125"/>
          </a:xfrm>
          <a:prstGeom prst="rect">
            <a:avLst/>
          </a:prstGeom>
        </p:spPr>
        <p:txBody>
          <a:bodyPr vert="horz" lIns="91440" tIns="45720" rIns="91440" bIns="45720" rtlCol="0" anchor="ctr"/>
          <a:lstStyle>
            <a:lvl1pPr algn="l">
              <a:defRPr sz="1100">
                <a:solidFill>
                  <a:srgbClr val="FFFFFF"/>
                </a:solidFill>
              </a:defRPr>
            </a:lvl1pPr>
          </a:lstStyle>
          <a:p>
            <a:pPr defTabSz="914133"/>
            <a:fld id="{BC9D952C-30BD-5A48-B9B2-4007503F783F}" type="datetime1">
              <a:rPr lang="en-US" smtClean="0"/>
              <a:pPr defTabSz="914133"/>
              <a:t>6/9/2014</a:t>
            </a:fld>
            <a:r>
              <a:rPr lang="en-US" smtClean="0"/>
              <a:t>  |</a:t>
            </a:r>
            <a:endParaRPr lang="en-US" dirty="0"/>
          </a:p>
        </p:txBody>
      </p:sp>
      <p:sp>
        <p:nvSpPr>
          <p:cNvPr id="14" name="Footer Placeholder 4"/>
          <p:cNvSpPr>
            <a:spLocks noGrp="1"/>
          </p:cNvSpPr>
          <p:nvPr>
            <p:ph type="ftr" sz="quarter" idx="3"/>
          </p:nvPr>
        </p:nvSpPr>
        <p:spPr>
          <a:xfrm>
            <a:off x="2235200" y="6286903"/>
            <a:ext cx="3863272" cy="365125"/>
          </a:xfrm>
          <a:prstGeom prst="rect">
            <a:avLst/>
          </a:prstGeom>
        </p:spPr>
        <p:txBody>
          <a:bodyPr vert="horz" lIns="91440" tIns="45720" rIns="91440" bIns="45720" rtlCol="0" anchor="ctr"/>
          <a:lstStyle>
            <a:lvl1pPr algn="l">
              <a:defRPr sz="1100">
                <a:solidFill>
                  <a:srgbClr val="FFFFFF"/>
                </a:solidFill>
              </a:defRPr>
            </a:lvl1pPr>
          </a:lstStyle>
          <a:p>
            <a:pPr defTabSz="914133"/>
            <a:r>
              <a:rPr lang="en-US" smtClean="0"/>
              <a:t>T-SQL Enhancements in SQL Server 2012</a:t>
            </a:r>
            <a:endParaRPr lang="en-US" dirty="0"/>
          </a:p>
        </p:txBody>
      </p:sp>
      <p:sp>
        <p:nvSpPr>
          <p:cNvPr id="15" name="Slide Number Placeholder 5"/>
          <p:cNvSpPr>
            <a:spLocks noGrp="1"/>
          </p:cNvSpPr>
          <p:nvPr>
            <p:ph type="sldNum" sz="quarter" idx="4"/>
          </p:nvPr>
        </p:nvSpPr>
        <p:spPr>
          <a:xfrm>
            <a:off x="304258" y="6286903"/>
            <a:ext cx="703661" cy="365125"/>
          </a:xfrm>
          <a:prstGeom prst="rect">
            <a:avLst/>
          </a:prstGeom>
        </p:spPr>
        <p:txBody>
          <a:bodyPr vert="horz" lIns="91440" tIns="45720" rIns="91440" bIns="45720" rtlCol="0" anchor="ctr"/>
          <a:lstStyle>
            <a:lvl1pPr algn="r">
              <a:defRPr sz="1100">
                <a:solidFill>
                  <a:srgbClr val="FFFFFF"/>
                </a:solidFill>
              </a:defRPr>
            </a:lvl1pPr>
          </a:lstStyle>
          <a:p>
            <a:pPr defTabSz="914133"/>
            <a:fld id="{87FD5303-69AD-2E4D-B18B-E5EED0F0A60B}" type="slidenum">
              <a:rPr lang="en-US" smtClean="0"/>
              <a:pPr defTabSz="914133"/>
              <a:t>‹#›</a:t>
            </a:fld>
            <a:r>
              <a:rPr lang="en-US" smtClean="0"/>
              <a:t>  |  </a:t>
            </a:r>
            <a:endParaRPr lang="en-US" dirty="0"/>
          </a:p>
        </p:txBody>
      </p:sp>
    </p:spTree>
    <p:extLst>
      <p:ext uri="{BB962C8B-B14F-4D97-AF65-F5344CB8AC3E}">
        <p14:creationId xmlns:p14="http://schemas.microsoft.com/office/powerpoint/2010/main" val="7970123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Windows Azure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8084" y="223512"/>
            <a:ext cx="5046120" cy="908431"/>
          </a:xfrm>
          <a:prstGeom prst="rect">
            <a:avLst/>
          </a:prstGeom>
        </p:spPr>
      </p:pic>
    </p:spTree>
    <p:extLst>
      <p:ext uri="{BB962C8B-B14F-4D97-AF65-F5344CB8AC3E}">
        <p14:creationId xmlns:p14="http://schemas.microsoft.com/office/powerpoint/2010/main" val="903492808"/>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alpha val="99000"/>
                  </a:srgb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08001" y="1411552"/>
            <a:ext cx="11176001" cy="2564356"/>
          </a:xfrm>
        </p:spPr>
        <p:txBody>
          <a:bodyPr/>
          <a:lstStyle>
            <a:lvl1pPr>
              <a:lnSpc>
                <a:spcPct val="90000"/>
              </a:lnSpc>
              <a:buClr>
                <a:srgbClr val="FFFF00"/>
              </a:buClr>
              <a:defRPr>
                <a:solidFill>
                  <a:srgbClr val="FFFFFF">
                    <a:alpha val="99000"/>
                  </a:srgbClr>
                </a:solidFill>
              </a:defRPr>
            </a:lvl1pPr>
            <a:lvl2pPr>
              <a:lnSpc>
                <a:spcPct val="90000"/>
              </a:lnSpc>
              <a:defRPr>
                <a:solidFill>
                  <a:srgbClr val="FFFFFF">
                    <a:alpha val="99000"/>
                  </a:srgbClr>
                </a:solidFill>
              </a:defRPr>
            </a:lvl2pPr>
            <a:lvl3pPr>
              <a:lnSpc>
                <a:spcPct val="90000"/>
              </a:lnSpc>
              <a:defRPr>
                <a:solidFill>
                  <a:srgbClr val="FFFFFF">
                    <a:alpha val="99000"/>
                  </a:srgbClr>
                </a:solidFill>
              </a:defRPr>
            </a:lvl3pPr>
            <a:lvl4pPr>
              <a:lnSpc>
                <a:spcPct val="90000"/>
              </a:lnSpc>
              <a:defRPr>
                <a:solidFill>
                  <a:srgbClr val="FFFFFF">
                    <a:alpha val="99000"/>
                  </a:srgbClr>
                </a:solidFill>
              </a:defRPr>
            </a:lvl4pPr>
            <a:lvl5pPr>
              <a:lnSpc>
                <a:spcPct val="90000"/>
              </a:lnSpc>
              <a:defRPr>
                <a:solidFill>
                  <a:srgbClr val="FFFFFF">
                    <a:alpha val="99000"/>
                  </a:srgb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45626602"/>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alpha val="99000"/>
                  </a:srgb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08001" y="1411552"/>
            <a:ext cx="11176001" cy="2564356"/>
          </a:xfrm>
        </p:spPr>
        <p:txBody>
          <a:bodyPr/>
          <a:lstStyle>
            <a:lvl1pPr>
              <a:lnSpc>
                <a:spcPct val="90000"/>
              </a:lnSpc>
              <a:buClr>
                <a:srgbClr val="FFFF00"/>
              </a:buClr>
              <a:defRPr>
                <a:solidFill>
                  <a:srgbClr val="FFFFFF">
                    <a:alpha val="99000"/>
                  </a:srgbClr>
                </a:solidFill>
              </a:defRPr>
            </a:lvl1pPr>
            <a:lvl2pPr>
              <a:lnSpc>
                <a:spcPct val="90000"/>
              </a:lnSpc>
              <a:defRPr>
                <a:solidFill>
                  <a:srgbClr val="FFFFFF">
                    <a:alpha val="99000"/>
                  </a:srgbClr>
                </a:solidFill>
              </a:defRPr>
            </a:lvl2pPr>
            <a:lvl3pPr>
              <a:lnSpc>
                <a:spcPct val="90000"/>
              </a:lnSpc>
              <a:defRPr>
                <a:solidFill>
                  <a:srgbClr val="FFFFFF">
                    <a:alpha val="99000"/>
                  </a:srgbClr>
                </a:solidFill>
              </a:defRPr>
            </a:lvl3pPr>
            <a:lvl4pPr>
              <a:lnSpc>
                <a:spcPct val="90000"/>
              </a:lnSpc>
              <a:defRPr>
                <a:solidFill>
                  <a:srgbClr val="FFFFFF">
                    <a:alpha val="99000"/>
                  </a:srgbClr>
                </a:solidFill>
              </a:defRPr>
            </a:lvl4pPr>
            <a:lvl5pPr>
              <a:lnSpc>
                <a:spcPct val="90000"/>
              </a:lnSpc>
              <a:defRPr>
                <a:solidFill>
                  <a:srgbClr val="FFFFFF">
                    <a:alpha val="99000"/>
                  </a:srgb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51325513"/>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5397FE-D313-4E54-9E72-81E354DD3300}" type="datetimeFigureOut">
              <a:rPr lang="en-US" smtClean="0">
                <a:solidFill>
                  <a:prstClr val="black">
                    <a:tint val="75000"/>
                  </a:prstClr>
                </a:solidFill>
              </a:rPr>
              <a:pPr/>
              <a:t>6/9/2014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31B31AB-7318-4D7E-9A70-501B8E05BD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49675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5397FE-D313-4E54-9E72-81E354DD3300}" type="datetimeFigureOut">
              <a:rPr lang="en-US" smtClean="0">
                <a:solidFill>
                  <a:prstClr val="black">
                    <a:tint val="75000"/>
                  </a:prstClr>
                </a:solidFill>
              </a:rPr>
              <a:pPr/>
              <a:t>6/9/2014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31B31AB-7318-4D7E-9A70-501B8E05BD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2847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strips dir="rd"/>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5397FE-D313-4E54-9E72-81E354DD3300}" type="datetimeFigureOut">
              <a:rPr lang="en-US" smtClean="0">
                <a:solidFill>
                  <a:prstClr val="black">
                    <a:tint val="75000"/>
                  </a:prstClr>
                </a:solidFill>
              </a:rPr>
              <a:pPr/>
              <a:t>6/9/2014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31B31AB-7318-4D7E-9A70-501B8E05BD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409885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5397FE-D313-4E54-9E72-81E354DD3300}" type="datetimeFigureOut">
              <a:rPr lang="en-US" smtClean="0">
                <a:solidFill>
                  <a:prstClr val="black">
                    <a:tint val="75000"/>
                  </a:prstClr>
                </a:solidFill>
              </a:rPr>
              <a:pPr/>
              <a:t>6/9/2014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31B31AB-7318-4D7E-9A70-501B8E05BD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580310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5397FE-D313-4E54-9E72-81E354DD3300}" type="datetimeFigureOut">
              <a:rPr lang="en-US" smtClean="0">
                <a:solidFill>
                  <a:prstClr val="black">
                    <a:tint val="75000"/>
                  </a:prstClr>
                </a:solidFill>
              </a:rPr>
              <a:pPr/>
              <a:t>6/9/2014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31B31AB-7318-4D7E-9A70-501B8E05BD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967181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5397FE-D313-4E54-9E72-81E354DD3300}" type="datetimeFigureOut">
              <a:rPr lang="en-US" smtClean="0">
                <a:solidFill>
                  <a:prstClr val="black">
                    <a:tint val="75000"/>
                  </a:prstClr>
                </a:solidFill>
              </a:rPr>
              <a:pPr/>
              <a:t>6/9/2014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31B31AB-7318-4D7E-9A70-501B8E05BD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056141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5397FE-D313-4E54-9E72-81E354DD3300}" type="datetimeFigureOut">
              <a:rPr lang="en-US" smtClean="0">
                <a:solidFill>
                  <a:prstClr val="black">
                    <a:tint val="75000"/>
                  </a:prstClr>
                </a:solidFill>
              </a:rPr>
              <a:pPr/>
              <a:t>6/9/2014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31B31AB-7318-4D7E-9A70-501B8E05BD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47548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5397FE-D313-4E54-9E72-81E354DD3300}" type="datetimeFigureOut">
              <a:rPr lang="en-US" smtClean="0">
                <a:solidFill>
                  <a:prstClr val="black">
                    <a:tint val="75000"/>
                  </a:prstClr>
                </a:solidFill>
              </a:rPr>
              <a:pPr/>
              <a:t>6/9/2014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31B31AB-7318-4D7E-9A70-501B8E05BD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541996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5397FE-D313-4E54-9E72-81E354DD3300}" type="datetimeFigureOut">
              <a:rPr lang="en-US" smtClean="0">
                <a:solidFill>
                  <a:prstClr val="black">
                    <a:tint val="75000"/>
                  </a:prstClr>
                </a:solidFill>
              </a:rPr>
              <a:pPr/>
              <a:t>6/9/2014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31B31AB-7318-4D7E-9A70-501B8E05BD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400362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5397FE-D313-4E54-9E72-81E354DD3300}" type="datetimeFigureOut">
              <a:rPr lang="en-US" smtClean="0">
                <a:solidFill>
                  <a:prstClr val="black">
                    <a:tint val="75000"/>
                  </a:prstClr>
                </a:solidFill>
              </a:rPr>
              <a:pPr/>
              <a:t>6/9/2014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31B31AB-7318-4D7E-9A70-501B8E05BD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4782438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5397FE-D313-4E54-9E72-81E354DD3300}" type="datetimeFigureOut">
              <a:rPr lang="en-US" smtClean="0">
                <a:solidFill>
                  <a:prstClr val="black">
                    <a:tint val="75000"/>
                  </a:prstClr>
                </a:solidFill>
              </a:rPr>
              <a:pPr/>
              <a:t>6/9/2014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31B31AB-7318-4D7E-9A70-501B8E05BD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5985198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44pt Title Only">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spid="_x0000_s410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57" y="1558"/>
                        <a:ext cx="1556" cy="1556"/>
                      </a:xfrm>
                      <a:prstGeom prst="rect">
                        <a:avLst/>
                      </a:prstGeom>
                    </p:spPr>
                  </p:pic>
                </p:oleObj>
              </mc:Fallback>
            </mc:AlternateContent>
          </a:graphicData>
        </a:graphic>
      </p:graphicFrame>
      <p:sp>
        <p:nvSpPr>
          <p:cNvPr id="3" name="Footer Placeholder 2"/>
          <p:cNvSpPr>
            <a:spLocks noGrp="1"/>
          </p:cNvSpPr>
          <p:nvPr>
            <p:ph type="ftr" sz="quarter" idx="10"/>
          </p:nvPr>
        </p:nvSpPr>
        <p:spPr/>
        <p:txBody>
          <a:bodyPr/>
          <a:lstStyle/>
          <a:p>
            <a:r>
              <a:rPr lang="en-US" smtClean="0">
                <a:solidFill>
                  <a:prstClr val="black">
                    <a:tint val="75000"/>
                  </a:prstClr>
                </a:solidFill>
              </a:rPr>
              <a:t>Microsoft Confidential</a:t>
            </a:r>
            <a:endParaRPr lang="en-US">
              <a:solidFill>
                <a:prstClr val="black">
                  <a:tint val="75000"/>
                </a:prstClr>
              </a:solidFill>
            </a:endParaRPr>
          </a:p>
        </p:txBody>
      </p:sp>
      <p:sp>
        <p:nvSpPr>
          <p:cNvPr id="4" name="Slide Number Placeholder 3"/>
          <p:cNvSpPr>
            <a:spLocks noGrp="1"/>
          </p:cNvSpPr>
          <p:nvPr>
            <p:ph type="sldNum" sz="quarter" idx="11"/>
          </p:nvPr>
        </p:nvSpPr>
        <p:spPr/>
        <p:txBody>
          <a:bodyPr/>
          <a:lstStyle/>
          <a:p>
            <a:fld id="{27258FFF-F925-446B-8502-81C933981705}" type="slidenum">
              <a:rPr lang="en-US" smtClean="0">
                <a:solidFill>
                  <a:prstClr val="black">
                    <a:tint val="75000"/>
                  </a:prstClr>
                </a:solidFill>
              </a:rPr>
              <a:pPr/>
              <a:t>‹#›</a:t>
            </a:fld>
            <a:endParaRPr lang="en-US">
              <a:solidFill>
                <a:prstClr val="black">
                  <a:tint val="75000"/>
                </a:prstClr>
              </a:solidFill>
            </a:endParaRPr>
          </a:p>
        </p:txBody>
      </p:sp>
      <p:sp>
        <p:nvSpPr>
          <p:cNvPr id="7" name="Title 1"/>
          <p:cNvSpPr>
            <a:spLocks noGrp="1"/>
          </p:cNvSpPr>
          <p:nvPr>
            <p:ph type="title" hasCustomPrompt="1"/>
          </p:nvPr>
        </p:nvSpPr>
        <p:spPr>
          <a:xfrm>
            <a:off x="573712" y="259792"/>
            <a:ext cx="11005512" cy="1075884"/>
          </a:xfrm>
        </p:spPr>
        <p:txBody>
          <a:bodyPr lIns="0" tIns="91440" rIns="146304" bIns="91440"/>
          <a:lstStyle>
            <a:lvl1pPr>
              <a:lnSpc>
                <a:spcPts val="4803"/>
              </a:lnSpc>
              <a:defRPr sz="4313" baseline="0">
                <a:solidFill>
                  <a:schemeClr val="accent1"/>
                </a:solidFill>
              </a:defRPr>
            </a:lvl1pPr>
          </a:lstStyle>
          <a:p>
            <a:r>
              <a:rPr lang="en-US" dirty="0" err="1" smtClean="0"/>
              <a:t>Lorem</a:t>
            </a:r>
            <a:r>
              <a:rPr lang="en-US" dirty="0" smtClean="0"/>
              <a:t> </a:t>
            </a:r>
            <a:r>
              <a:rPr lang="en-US" dirty="0" err="1" smtClean="0"/>
              <a:t>ipsum</a:t>
            </a:r>
            <a:r>
              <a:rPr lang="en-US" dirty="0" smtClean="0"/>
              <a:t> dolor sit.</a:t>
            </a:r>
            <a:endParaRPr lang="en-US" dirty="0"/>
          </a:p>
        </p:txBody>
      </p:sp>
    </p:spTree>
    <p:extLst>
      <p:ext uri="{BB962C8B-B14F-4D97-AF65-F5344CB8AC3E}">
        <p14:creationId xmlns:p14="http://schemas.microsoft.com/office/powerpoint/2010/main" val="794615457"/>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4.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theme" Target="../theme/theme6.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email">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230195"/>
            <a:ext cx="11176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8000" y="1412882"/>
            <a:ext cx="11176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Lst>
  <p:transition>
    <p:strips dir="rd"/>
  </p:transition>
  <p:timing>
    <p:tnLst>
      <p:par>
        <p:cTn id="1" dur="indefinite" restart="never" nodeType="tmRoot"/>
      </p:par>
    </p:tnLst>
  </p:timing>
  <p:hf sldNum="0" hd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UI" pitchFamily="34" charset="0"/>
          <a:ea typeface="+mn-ea"/>
          <a:cs typeface="Segoe UI" pitchFamily="34" charset="0"/>
        </a:defRPr>
      </a:lvl1pPr>
    </p:titleStyle>
    <p:bodyStyle>
      <a:lvl1pPr marL="396875" indent="-396875" algn="l" defTabSz="914363" rtl="0" eaLnBrk="1" latinLnBrk="0" hangingPunct="1">
        <a:lnSpc>
          <a:spcPct val="90000"/>
        </a:lnSpc>
        <a:spcBef>
          <a:spcPct val="20000"/>
        </a:spcBef>
        <a:buFontTx/>
        <a:buBlip>
          <a:blip r:embed="rId13"/>
        </a:buBlip>
        <a:defRPr sz="3200" kern="1200">
          <a:gradFill>
            <a:gsLst>
              <a:gs pos="0">
                <a:schemeClr val="tx1"/>
              </a:gs>
              <a:gs pos="100000">
                <a:schemeClr val="tx1"/>
              </a:gs>
            </a:gsLst>
            <a:lin ang="16200000" scaled="0"/>
          </a:gradFill>
          <a:latin typeface="Segoe UI" pitchFamily="34" charset="0"/>
          <a:ea typeface="+mn-ea"/>
          <a:cs typeface="+mn-cs"/>
        </a:defRPr>
      </a:lvl1pPr>
      <a:lvl2pPr marL="914400" indent="-396875" algn="l" defTabSz="914363" rtl="0" eaLnBrk="1" latinLnBrk="0" hangingPunct="1">
        <a:lnSpc>
          <a:spcPct val="90000"/>
        </a:lnSpc>
        <a:spcBef>
          <a:spcPct val="20000"/>
        </a:spcBef>
        <a:buFontTx/>
        <a:buBlip>
          <a:blip r:embed="rId14"/>
        </a:buBlip>
        <a:defRPr sz="2800" kern="1200">
          <a:gradFill>
            <a:gsLst>
              <a:gs pos="0">
                <a:schemeClr val="tx1"/>
              </a:gs>
              <a:gs pos="100000">
                <a:schemeClr val="tx1"/>
              </a:gs>
            </a:gsLst>
            <a:lin ang="16200000" scaled="0"/>
          </a:gradFill>
          <a:latin typeface="Segoe UI" pitchFamily="34" charset="0"/>
          <a:ea typeface="+mn-ea"/>
          <a:cs typeface="+mn-cs"/>
        </a:defRPr>
      </a:lvl2pPr>
      <a:lvl3pPr marL="1258888" indent="-344488" algn="l" defTabSz="914363" rtl="0" eaLnBrk="1" latinLnBrk="0" hangingPunct="1">
        <a:lnSpc>
          <a:spcPct val="90000"/>
        </a:lnSpc>
        <a:spcBef>
          <a:spcPct val="20000"/>
        </a:spcBef>
        <a:buFontTx/>
        <a:buBlip>
          <a:blip r:embed="rId14"/>
        </a:buBlip>
        <a:defRPr sz="2400" kern="1200">
          <a:gradFill>
            <a:gsLst>
              <a:gs pos="0">
                <a:schemeClr val="tx1"/>
              </a:gs>
              <a:gs pos="100000">
                <a:schemeClr val="tx1"/>
              </a:gs>
            </a:gsLst>
            <a:lin ang="16200000" scaled="0"/>
          </a:gradFill>
          <a:latin typeface="Segoe UI" pitchFamily="34" charset="0"/>
          <a:ea typeface="+mn-ea"/>
          <a:cs typeface="+mn-cs"/>
        </a:defRPr>
      </a:lvl3pPr>
      <a:lvl4pPr marL="1604963" indent="-346075" algn="l" defTabSz="914363" rtl="0" eaLnBrk="1" latinLnBrk="0" hangingPunct="1">
        <a:lnSpc>
          <a:spcPct val="90000"/>
        </a:lnSpc>
        <a:spcBef>
          <a:spcPct val="20000"/>
        </a:spcBef>
        <a:buFontTx/>
        <a:buBlip>
          <a:blip r:embed="rId14"/>
        </a:buBlip>
        <a:defRPr sz="2400" kern="1200">
          <a:gradFill>
            <a:gsLst>
              <a:gs pos="0">
                <a:schemeClr val="tx1"/>
              </a:gs>
              <a:gs pos="100000">
                <a:schemeClr val="tx1"/>
              </a:gs>
            </a:gsLst>
            <a:lin ang="16200000" scaled="0"/>
          </a:gradFill>
          <a:latin typeface="Segoe UI" pitchFamily="34" charset="0"/>
          <a:ea typeface="+mn-ea"/>
          <a:cs typeface="+mn-cs"/>
        </a:defRPr>
      </a:lvl4pPr>
      <a:lvl5pPr marL="1941513" indent="-336550" algn="l" defTabSz="914363" rtl="0" eaLnBrk="1" latinLnBrk="0" hangingPunct="1">
        <a:lnSpc>
          <a:spcPct val="90000"/>
        </a:lnSpc>
        <a:spcBef>
          <a:spcPct val="20000"/>
        </a:spcBef>
        <a:buFontTx/>
        <a:buBlip>
          <a:blip r:embed="rId14"/>
        </a:buBlip>
        <a:defRPr sz="2400" kern="1200">
          <a:gradFill>
            <a:gsLst>
              <a:gs pos="0">
                <a:schemeClr val="tx1"/>
              </a:gs>
              <a:gs pos="100000">
                <a:schemeClr val="tx1"/>
              </a:gs>
            </a:gsLst>
            <a:lin ang="16200000" scaled="0"/>
          </a:gradFill>
          <a:latin typeface="Segoe U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39" y="286382"/>
            <a:ext cx="11151917" cy="734625"/>
          </a:xfrm>
          <a:prstGeom prst="rect">
            <a:avLst/>
          </a:prstGeom>
        </p:spPr>
        <p:txBody>
          <a:bodyPr vert="horz" wrap="square" lIns="146304" tIns="91440" rIns="146304" bIns="91440"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266063" y="1187621"/>
            <a:ext cx="11155093" cy="1997342"/>
          </a:xfrm>
          <a:prstGeom prst="rect">
            <a:avLst/>
          </a:prstGeom>
        </p:spPr>
        <p:txBody>
          <a:bodyPr vert="horz" lIns="182880" tIns="146304" rIns="182880" bIns="146304"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0078108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Lst>
  <p:transition>
    <p:fade/>
  </p:transition>
  <p:timing>
    <p:tnLst>
      <p:par>
        <p:cTn id="1" dur="indefinite" restart="never" nodeType="tmRoot"/>
      </p:par>
    </p:tnLst>
  </p:timing>
  <p:hf hdr="0" dt="0"/>
  <p:txStyles>
    <p:titleStyle>
      <a:lvl1pPr algn="l" defTabSz="685845" rtl="0" eaLnBrk="1" latinLnBrk="0" hangingPunct="1">
        <a:lnSpc>
          <a:spcPct val="90000"/>
        </a:lnSpc>
        <a:spcBef>
          <a:spcPct val="0"/>
        </a:spcBef>
        <a:buNone/>
        <a:defRPr lang="en-US" sz="3971" b="0" kern="1200" cap="none" spc="-75"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254820" marR="0" indent="-254820" algn="l" defTabSz="685845" rtl="0" eaLnBrk="1" fontAlgn="auto" latinLnBrk="0" hangingPunct="1">
        <a:lnSpc>
          <a:spcPct val="90000"/>
        </a:lnSpc>
        <a:spcBef>
          <a:spcPct val="20000"/>
        </a:spcBef>
        <a:spcAft>
          <a:spcPts val="0"/>
        </a:spcAft>
        <a:buClrTx/>
        <a:buSzPct val="90000"/>
        <a:buFont typeface="Arial" pitchFamily="34" charset="0"/>
        <a:buChar char="•"/>
        <a:tabLst/>
        <a:defRPr sz="2941" kern="1200" spc="-52" baseline="0">
          <a:gradFill>
            <a:gsLst>
              <a:gs pos="1250">
                <a:schemeClr val="tx1"/>
              </a:gs>
              <a:gs pos="100000">
                <a:schemeClr val="tx1"/>
              </a:gs>
            </a:gsLst>
            <a:lin ang="5400000" scaled="0"/>
          </a:gradFill>
          <a:latin typeface="+mj-lt"/>
          <a:ea typeface="+mn-ea"/>
          <a:cs typeface="+mn-cs"/>
        </a:defRPr>
      </a:lvl1pPr>
      <a:lvl2pPr marL="429862" marR="0" indent="-175041" algn="l" defTabSz="685845" rtl="0" eaLnBrk="1" fontAlgn="auto" latinLnBrk="0" hangingPunct="1">
        <a:lnSpc>
          <a:spcPct val="90000"/>
        </a:lnSpc>
        <a:spcBef>
          <a:spcPct val="20000"/>
        </a:spcBef>
        <a:spcAft>
          <a:spcPts val="0"/>
        </a:spcAft>
        <a:buClrTx/>
        <a:buSzPct val="90000"/>
        <a:buFont typeface="Wingdings" pitchFamily="2" charset="2"/>
        <a:buChar char=""/>
        <a:tabLst/>
        <a:defRPr sz="2059" kern="1200" spc="0" baseline="0">
          <a:gradFill>
            <a:gsLst>
              <a:gs pos="1250">
                <a:schemeClr val="tx1"/>
              </a:gs>
              <a:gs pos="100000">
                <a:schemeClr val="tx1"/>
              </a:gs>
            </a:gsLst>
            <a:lin ang="5400000" scaled="0"/>
          </a:gradFill>
          <a:latin typeface="+mn-lt"/>
          <a:ea typeface="+mn-ea"/>
          <a:cs typeface="+mn-cs"/>
        </a:defRPr>
      </a:lvl2pPr>
      <a:lvl3pPr marL="598948" marR="0" indent="-169087" algn="l" defTabSz="685845" rtl="0" eaLnBrk="1" fontAlgn="auto" latinLnBrk="0" hangingPunct="1">
        <a:lnSpc>
          <a:spcPct val="90000"/>
        </a:lnSpc>
        <a:spcBef>
          <a:spcPct val="20000"/>
        </a:spcBef>
        <a:spcAft>
          <a:spcPts val="0"/>
        </a:spcAft>
        <a:buClrTx/>
        <a:buSzPct val="90000"/>
        <a:buFont typeface="Wingdings" pitchFamily="2" charset="2"/>
        <a:buChar char=""/>
        <a:tabLst>
          <a:tab pos="598948" algn="l"/>
        </a:tabLst>
        <a:defRPr sz="2059" kern="1200" spc="0" baseline="0">
          <a:gradFill>
            <a:gsLst>
              <a:gs pos="1250">
                <a:schemeClr val="tx1"/>
              </a:gs>
              <a:gs pos="100000">
                <a:schemeClr val="tx1"/>
              </a:gs>
            </a:gsLst>
            <a:lin ang="5400000" scaled="0"/>
          </a:gradFill>
          <a:latin typeface="+mn-lt"/>
          <a:ea typeface="+mn-ea"/>
          <a:cs typeface="+mn-cs"/>
        </a:defRPr>
      </a:lvl3pPr>
      <a:lvl4pPr marL="772798" marR="0" indent="-173850" algn="l" defTabSz="685845" rtl="0" eaLnBrk="1" fontAlgn="auto" latinLnBrk="0" hangingPunct="1">
        <a:lnSpc>
          <a:spcPct val="90000"/>
        </a:lnSpc>
        <a:spcBef>
          <a:spcPct val="20000"/>
        </a:spcBef>
        <a:spcAft>
          <a:spcPts val="0"/>
        </a:spcAft>
        <a:buClrTx/>
        <a:buSzPct val="90000"/>
        <a:buFont typeface="Wingdings" pitchFamily="2" charset="2"/>
        <a:buChar char=""/>
        <a:tabLst/>
        <a:defRPr sz="1765" kern="1200" spc="0" baseline="0">
          <a:gradFill>
            <a:gsLst>
              <a:gs pos="1250">
                <a:schemeClr val="tx1"/>
              </a:gs>
              <a:gs pos="100000">
                <a:schemeClr val="tx1"/>
              </a:gs>
            </a:gsLst>
            <a:lin ang="5400000" scaled="0"/>
          </a:gradFill>
          <a:latin typeface="+mn-lt"/>
          <a:ea typeface="+mn-ea"/>
          <a:cs typeface="+mn-cs"/>
        </a:defRPr>
      </a:lvl4pPr>
      <a:lvl5pPr marL="941885" marR="0" indent="-169087" algn="l" defTabSz="685845" rtl="0" eaLnBrk="1" fontAlgn="auto" latinLnBrk="0" hangingPunct="1">
        <a:lnSpc>
          <a:spcPct val="90000"/>
        </a:lnSpc>
        <a:spcBef>
          <a:spcPct val="20000"/>
        </a:spcBef>
        <a:spcAft>
          <a:spcPts val="0"/>
        </a:spcAft>
        <a:buClrTx/>
        <a:buSzPct val="90000"/>
        <a:buFont typeface="Wingdings" pitchFamily="2" charset="2"/>
        <a:buChar char=""/>
        <a:tabLst>
          <a:tab pos="941885" algn="l"/>
        </a:tabLst>
        <a:defRPr sz="1765" kern="1200" spc="0" baseline="0">
          <a:gradFill>
            <a:gsLst>
              <a:gs pos="1250">
                <a:schemeClr val="tx1"/>
              </a:gs>
              <a:gs pos="100000">
                <a:schemeClr val="tx1"/>
              </a:gs>
            </a:gsLst>
            <a:lin ang="5400000" scaled="0"/>
          </a:gradFill>
          <a:latin typeface="+mn-lt"/>
          <a:ea typeface="+mn-ea"/>
          <a:cs typeface="+mn-cs"/>
        </a:defRPr>
      </a:lvl5pPr>
      <a:lvl6pPr marL="1886074"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6pPr>
      <a:lvl7pPr marL="2228997"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7pPr>
      <a:lvl8pPr marL="2571920"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8pPr>
      <a:lvl9pPr marL="2914843"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9pPr>
    </p:bodyStyle>
    <p:otherStyle>
      <a:defPPr>
        <a:defRPr lang="en-US"/>
      </a:defPPr>
      <a:lvl1pPr marL="0" algn="l" defTabSz="685845" rtl="0" eaLnBrk="1" latinLnBrk="0" hangingPunct="1">
        <a:defRPr sz="1324" kern="1200">
          <a:solidFill>
            <a:schemeClr val="tx1"/>
          </a:solidFill>
          <a:latin typeface="+mn-lt"/>
          <a:ea typeface="+mn-ea"/>
          <a:cs typeface="+mn-cs"/>
        </a:defRPr>
      </a:lvl1pPr>
      <a:lvl2pPr marL="342923" algn="l" defTabSz="685845" rtl="0" eaLnBrk="1" latinLnBrk="0" hangingPunct="1">
        <a:defRPr sz="1324" kern="1200">
          <a:solidFill>
            <a:schemeClr val="tx1"/>
          </a:solidFill>
          <a:latin typeface="+mn-lt"/>
          <a:ea typeface="+mn-ea"/>
          <a:cs typeface="+mn-cs"/>
        </a:defRPr>
      </a:lvl2pPr>
      <a:lvl3pPr marL="685845" algn="l" defTabSz="685845" rtl="0" eaLnBrk="1" latinLnBrk="0" hangingPunct="1">
        <a:defRPr sz="1324" kern="1200">
          <a:solidFill>
            <a:schemeClr val="tx1"/>
          </a:solidFill>
          <a:latin typeface="+mn-lt"/>
          <a:ea typeface="+mn-ea"/>
          <a:cs typeface="+mn-cs"/>
        </a:defRPr>
      </a:lvl3pPr>
      <a:lvl4pPr marL="1028768" algn="l" defTabSz="685845" rtl="0" eaLnBrk="1" latinLnBrk="0" hangingPunct="1">
        <a:defRPr sz="1324" kern="1200">
          <a:solidFill>
            <a:schemeClr val="tx1"/>
          </a:solidFill>
          <a:latin typeface="+mn-lt"/>
          <a:ea typeface="+mn-ea"/>
          <a:cs typeface="+mn-cs"/>
        </a:defRPr>
      </a:lvl4pPr>
      <a:lvl5pPr marL="1371690" algn="l" defTabSz="685845" rtl="0" eaLnBrk="1" latinLnBrk="0" hangingPunct="1">
        <a:defRPr sz="1324" kern="1200">
          <a:solidFill>
            <a:schemeClr val="tx1"/>
          </a:solidFill>
          <a:latin typeface="+mn-lt"/>
          <a:ea typeface="+mn-ea"/>
          <a:cs typeface="+mn-cs"/>
        </a:defRPr>
      </a:lvl5pPr>
      <a:lvl6pPr marL="1714614" algn="l" defTabSz="685845" rtl="0" eaLnBrk="1" latinLnBrk="0" hangingPunct="1">
        <a:defRPr sz="1324" kern="1200">
          <a:solidFill>
            <a:schemeClr val="tx1"/>
          </a:solidFill>
          <a:latin typeface="+mn-lt"/>
          <a:ea typeface="+mn-ea"/>
          <a:cs typeface="+mn-cs"/>
        </a:defRPr>
      </a:lvl6pPr>
      <a:lvl7pPr marL="2057536" algn="l" defTabSz="685845" rtl="0" eaLnBrk="1" latinLnBrk="0" hangingPunct="1">
        <a:defRPr sz="1324" kern="1200">
          <a:solidFill>
            <a:schemeClr val="tx1"/>
          </a:solidFill>
          <a:latin typeface="+mn-lt"/>
          <a:ea typeface="+mn-ea"/>
          <a:cs typeface="+mn-cs"/>
        </a:defRPr>
      </a:lvl7pPr>
      <a:lvl8pPr marL="2400458" algn="l" defTabSz="685845" rtl="0" eaLnBrk="1" latinLnBrk="0" hangingPunct="1">
        <a:defRPr sz="1324" kern="1200">
          <a:solidFill>
            <a:schemeClr val="tx1"/>
          </a:solidFill>
          <a:latin typeface="+mn-lt"/>
          <a:ea typeface="+mn-ea"/>
          <a:cs typeface="+mn-cs"/>
        </a:defRPr>
      </a:lvl8pPr>
      <a:lvl9pPr marL="2743382" algn="l" defTabSz="685845" rtl="0" eaLnBrk="1" latinLnBrk="0" hangingPunct="1">
        <a:defRPr sz="132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39" y="286381"/>
            <a:ext cx="11151917" cy="927940"/>
          </a:xfrm>
          <a:prstGeom prst="rect">
            <a:avLst/>
          </a:prstGeom>
        </p:spPr>
        <p:txBody>
          <a:bodyPr vert="horz" wrap="square" lIns="146304" tIns="91440" rIns="146304" bIns="91440"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266063" y="1187621"/>
            <a:ext cx="11155093" cy="2559002"/>
          </a:xfrm>
          <a:prstGeom prst="rect">
            <a:avLst/>
          </a:prstGeom>
        </p:spPr>
        <p:txBody>
          <a:bodyPr vert="horz" lIns="182880" tIns="146304" rIns="182880" bIns="146304"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5628730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Lst>
  <p:transition>
    <p:fade/>
  </p:transition>
  <p:timing>
    <p:tnLst>
      <p:par>
        <p:cTn id="1" dur="indefinite" restart="never" nodeType="tmRoot"/>
      </p:par>
    </p:tnLst>
  </p:timing>
  <p:hf hdr="0" dt="0"/>
  <p:txStyles>
    <p:title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39726" marR="0" indent="-339726"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70" baseline="0">
          <a:gradFill>
            <a:gsLst>
              <a:gs pos="1250">
                <a:schemeClr val="tx1"/>
              </a:gs>
              <a:gs pos="100000">
                <a:schemeClr val="tx1"/>
              </a:gs>
            </a:gsLst>
            <a:lin ang="5400000" scaled="0"/>
          </a:gradFill>
          <a:latin typeface="+mj-lt"/>
          <a:ea typeface="+mn-ea"/>
          <a:cs typeface="+mn-cs"/>
        </a:defRPr>
      </a:lvl1pPr>
      <a:lvl2pPr marL="573090" marR="0" indent="-233364" algn="l" defTabSz="914367" rtl="0" eaLnBrk="1" fontAlgn="auto" latinLnBrk="0" hangingPunct="1">
        <a:lnSpc>
          <a:spcPct val="90000"/>
        </a:lnSpc>
        <a:spcBef>
          <a:spcPct val="20000"/>
        </a:spcBef>
        <a:spcAft>
          <a:spcPts val="0"/>
        </a:spcAft>
        <a:buClrTx/>
        <a:buSzPct val="90000"/>
        <a:buFont typeface="Wingdings" pitchFamily="2" charset="2"/>
        <a:buChar char=""/>
        <a:tabLst/>
        <a:defRPr sz="2745" kern="1200" spc="0" baseline="0">
          <a:gradFill>
            <a:gsLst>
              <a:gs pos="1250">
                <a:schemeClr val="tx1"/>
              </a:gs>
              <a:gs pos="100000">
                <a:schemeClr val="tx1"/>
              </a:gs>
            </a:gsLst>
            <a:lin ang="5400000" scaled="0"/>
          </a:gradFill>
          <a:latin typeface="+mn-lt"/>
          <a:ea typeface="+mn-ea"/>
          <a:cs typeface="+mn-cs"/>
        </a:defRPr>
      </a:lvl2pPr>
      <a:lvl3pPr marL="798516" marR="0" indent="-225426" algn="l" defTabSz="914367" rtl="0" eaLnBrk="1" fontAlgn="auto" latinLnBrk="0" hangingPunct="1">
        <a:lnSpc>
          <a:spcPct val="90000"/>
        </a:lnSpc>
        <a:spcBef>
          <a:spcPct val="20000"/>
        </a:spcBef>
        <a:spcAft>
          <a:spcPts val="0"/>
        </a:spcAft>
        <a:buClrTx/>
        <a:buSzPct val="90000"/>
        <a:buFont typeface="Wingdings" pitchFamily="2" charset="2"/>
        <a:buChar char=""/>
        <a:tabLst>
          <a:tab pos="798516" algn="l"/>
        </a:tabLst>
        <a:defRPr sz="2745" kern="1200" spc="0" baseline="0">
          <a:gradFill>
            <a:gsLst>
              <a:gs pos="1250">
                <a:schemeClr val="tx1"/>
              </a:gs>
              <a:gs pos="100000">
                <a:schemeClr val="tx1"/>
              </a:gs>
            </a:gsLst>
            <a:lin ang="5400000" scaled="0"/>
          </a:gradFill>
          <a:latin typeface="+mn-lt"/>
          <a:ea typeface="+mn-ea"/>
          <a:cs typeface="+mn-cs"/>
        </a:defRPr>
      </a:lvl3pPr>
      <a:lvl4pPr marL="1030292" marR="0" indent="-231776" algn="l" defTabSz="914367" rtl="0" eaLnBrk="1" fontAlgn="auto" latinLnBrk="0" hangingPunct="1">
        <a:lnSpc>
          <a:spcPct val="90000"/>
        </a:lnSpc>
        <a:spcBef>
          <a:spcPct val="20000"/>
        </a:spcBef>
        <a:spcAft>
          <a:spcPts val="0"/>
        </a:spcAft>
        <a:buClrTx/>
        <a:buSzPct val="90000"/>
        <a:buFont typeface="Wingdings" pitchFamily="2" charset="2"/>
        <a:buChar char=""/>
        <a:tabLst/>
        <a:defRPr sz="2353" kern="1200" spc="0" baseline="0">
          <a:gradFill>
            <a:gsLst>
              <a:gs pos="1250">
                <a:schemeClr val="tx1"/>
              </a:gs>
              <a:gs pos="100000">
                <a:schemeClr val="tx1"/>
              </a:gs>
            </a:gsLst>
            <a:lin ang="5400000" scaled="0"/>
          </a:gradFill>
          <a:latin typeface="+mn-lt"/>
          <a:ea typeface="+mn-ea"/>
          <a:cs typeface="+mn-cs"/>
        </a:defRPr>
      </a:lvl4pPr>
      <a:lvl5pPr marL="1255718" marR="0" indent="-225426" algn="l" defTabSz="914367" rtl="0" eaLnBrk="1" fontAlgn="auto" latinLnBrk="0" hangingPunct="1">
        <a:lnSpc>
          <a:spcPct val="90000"/>
        </a:lnSpc>
        <a:spcBef>
          <a:spcPct val="20000"/>
        </a:spcBef>
        <a:spcAft>
          <a:spcPts val="0"/>
        </a:spcAft>
        <a:buClrTx/>
        <a:buSzPct val="90000"/>
        <a:buFont typeface="Wingdings" pitchFamily="2" charset="2"/>
        <a:buChar char=""/>
        <a:tabLst>
          <a:tab pos="1255718" algn="l"/>
        </a:tabLst>
        <a:defRPr sz="2353"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39" y="286381"/>
            <a:ext cx="11151917" cy="927940"/>
          </a:xfrm>
          <a:prstGeom prst="rect">
            <a:avLst/>
          </a:prstGeom>
        </p:spPr>
        <p:txBody>
          <a:bodyPr vert="horz" wrap="square" lIns="146304" tIns="91440" rIns="146304" bIns="91440"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266063" y="1187621"/>
            <a:ext cx="11155093" cy="2559002"/>
          </a:xfrm>
          <a:prstGeom prst="rect">
            <a:avLst/>
          </a:prstGeom>
        </p:spPr>
        <p:txBody>
          <a:bodyPr vert="horz" lIns="182880" tIns="146304" rIns="182880" bIns="146304"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19692806"/>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Lst>
  <p:transition>
    <p:fade/>
  </p:transition>
  <p:timing>
    <p:tnLst>
      <p:par>
        <p:cTn id="1" dur="indefinite" restart="never" nodeType="tmRoot"/>
      </p:par>
    </p:tnLst>
  </p:timing>
  <p:hf hdr="0" dt="0"/>
  <p:txStyles>
    <p:title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39726" marR="0" indent="-339726"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70" baseline="0">
          <a:gradFill>
            <a:gsLst>
              <a:gs pos="1250">
                <a:schemeClr val="tx1"/>
              </a:gs>
              <a:gs pos="100000">
                <a:schemeClr val="tx1"/>
              </a:gs>
            </a:gsLst>
            <a:lin ang="5400000" scaled="0"/>
          </a:gradFill>
          <a:latin typeface="+mj-lt"/>
          <a:ea typeface="+mn-ea"/>
          <a:cs typeface="+mn-cs"/>
        </a:defRPr>
      </a:lvl1pPr>
      <a:lvl2pPr marL="573090" marR="0" indent="-233364" algn="l" defTabSz="914367" rtl="0" eaLnBrk="1" fontAlgn="auto" latinLnBrk="0" hangingPunct="1">
        <a:lnSpc>
          <a:spcPct val="90000"/>
        </a:lnSpc>
        <a:spcBef>
          <a:spcPct val="20000"/>
        </a:spcBef>
        <a:spcAft>
          <a:spcPts val="0"/>
        </a:spcAft>
        <a:buClrTx/>
        <a:buSzPct val="90000"/>
        <a:buFont typeface="Wingdings" pitchFamily="2" charset="2"/>
        <a:buChar char=""/>
        <a:tabLst/>
        <a:defRPr sz="2745" kern="1200" spc="0" baseline="0">
          <a:gradFill>
            <a:gsLst>
              <a:gs pos="1250">
                <a:schemeClr val="tx1"/>
              </a:gs>
              <a:gs pos="100000">
                <a:schemeClr val="tx1"/>
              </a:gs>
            </a:gsLst>
            <a:lin ang="5400000" scaled="0"/>
          </a:gradFill>
          <a:latin typeface="+mn-lt"/>
          <a:ea typeface="+mn-ea"/>
          <a:cs typeface="+mn-cs"/>
        </a:defRPr>
      </a:lvl2pPr>
      <a:lvl3pPr marL="798516" marR="0" indent="-225426" algn="l" defTabSz="914367" rtl="0" eaLnBrk="1" fontAlgn="auto" latinLnBrk="0" hangingPunct="1">
        <a:lnSpc>
          <a:spcPct val="90000"/>
        </a:lnSpc>
        <a:spcBef>
          <a:spcPct val="20000"/>
        </a:spcBef>
        <a:spcAft>
          <a:spcPts val="0"/>
        </a:spcAft>
        <a:buClrTx/>
        <a:buSzPct val="90000"/>
        <a:buFont typeface="Wingdings" pitchFamily="2" charset="2"/>
        <a:buChar char=""/>
        <a:tabLst>
          <a:tab pos="798516" algn="l"/>
        </a:tabLst>
        <a:defRPr sz="2745" kern="1200" spc="0" baseline="0">
          <a:gradFill>
            <a:gsLst>
              <a:gs pos="1250">
                <a:schemeClr val="tx1"/>
              </a:gs>
              <a:gs pos="100000">
                <a:schemeClr val="tx1"/>
              </a:gs>
            </a:gsLst>
            <a:lin ang="5400000" scaled="0"/>
          </a:gradFill>
          <a:latin typeface="+mn-lt"/>
          <a:ea typeface="+mn-ea"/>
          <a:cs typeface="+mn-cs"/>
        </a:defRPr>
      </a:lvl3pPr>
      <a:lvl4pPr marL="1030292" marR="0" indent="-231776" algn="l" defTabSz="914367" rtl="0" eaLnBrk="1" fontAlgn="auto" latinLnBrk="0" hangingPunct="1">
        <a:lnSpc>
          <a:spcPct val="90000"/>
        </a:lnSpc>
        <a:spcBef>
          <a:spcPct val="20000"/>
        </a:spcBef>
        <a:spcAft>
          <a:spcPts val="0"/>
        </a:spcAft>
        <a:buClrTx/>
        <a:buSzPct val="90000"/>
        <a:buFont typeface="Wingdings" pitchFamily="2" charset="2"/>
        <a:buChar char=""/>
        <a:tabLst/>
        <a:defRPr sz="2353" kern="1200" spc="0" baseline="0">
          <a:gradFill>
            <a:gsLst>
              <a:gs pos="1250">
                <a:schemeClr val="tx1"/>
              </a:gs>
              <a:gs pos="100000">
                <a:schemeClr val="tx1"/>
              </a:gs>
            </a:gsLst>
            <a:lin ang="5400000" scaled="0"/>
          </a:gradFill>
          <a:latin typeface="+mn-lt"/>
          <a:ea typeface="+mn-ea"/>
          <a:cs typeface="+mn-cs"/>
        </a:defRPr>
      </a:lvl4pPr>
      <a:lvl5pPr marL="1255718" marR="0" indent="-225426" algn="l" defTabSz="914367" rtl="0" eaLnBrk="1" fontAlgn="auto" latinLnBrk="0" hangingPunct="1">
        <a:lnSpc>
          <a:spcPct val="90000"/>
        </a:lnSpc>
        <a:spcBef>
          <a:spcPct val="20000"/>
        </a:spcBef>
        <a:spcAft>
          <a:spcPts val="0"/>
        </a:spcAft>
        <a:buClrTx/>
        <a:buSzPct val="90000"/>
        <a:buFont typeface="Wingdings" pitchFamily="2" charset="2"/>
        <a:buChar char=""/>
        <a:tabLst>
          <a:tab pos="1255718" algn="l"/>
        </a:tabLst>
        <a:defRPr sz="2353"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39" y="286381"/>
            <a:ext cx="11151917" cy="927940"/>
          </a:xfrm>
          <a:prstGeom prst="rect">
            <a:avLst/>
          </a:prstGeom>
        </p:spPr>
        <p:txBody>
          <a:bodyPr vert="horz" wrap="square" lIns="146304" tIns="91440" rIns="146304" bIns="91440"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266063" y="1187621"/>
            <a:ext cx="11155093" cy="2559002"/>
          </a:xfrm>
          <a:prstGeom prst="rect">
            <a:avLst/>
          </a:prstGeom>
        </p:spPr>
        <p:txBody>
          <a:bodyPr vert="horz" lIns="182880" tIns="146304" rIns="182880" bIns="146304"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078183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 id="2147483771" r:id="rId18"/>
    <p:sldLayoutId id="2147483772" r:id="rId19"/>
    <p:sldLayoutId id="2147483773" r:id="rId20"/>
    <p:sldLayoutId id="2147483774" r:id="rId21"/>
    <p:sldLayoutId id="2147483776" r:id="rId22"/>
    <p:sldLayoutId id="2147483777" r:id="rId23"/>
    <p:sldLayoutId id="2147483778" r:id="rId24"/>
    <p:sldLayoutId id="2147483779" r:id="rId25"/>
    <p:sldLayoutId id="2147483780" r:id="rId26"/>
  </p:sldLayoutIdLst>
  <p:transition>
    <p:fade/>
  </p:transition>
  <p:timing>
    <p:tnLst>
      <p:par>
        <p:cTn id="1" dur="indefinite" restart="never" nodeType="tmRoot"/>
      </p:par>
    </p:tnLst>
  </p:timing>
  <p:hf hdr="0" dt="0"/>
  <p:txStyles>
    <p:title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39726" marR="0" indent="-339726"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70" baseline="0">
          <a:gradFill>
            <a:gsLst>
              <a:gs pos="1250">
                <a:schemeClr val="tx1"/>
              </a:gs>
              <a:gs pos="100000">
                <a:schemeClr val="tx1"/>
              </a:gs>
            </a:gsLst>
            <a:lin ang="5400000" scaled="0"/>
          </a:gradFill>
          <a:latin typeface="+mj-lt"/>
          <a:ea typeface="+mn-ea"/>
          <a:cs typeface="+mn-cs"/>
        </a:defRPr>
      </a:lvl1pPr>
      <a:lvl2pPr marL="573090" marR="0" indent="-233364" algn="l" defTabSz="914367" rtl="0" eaLnBrk="1" fontAlgn="auto" latinLnBrk="0" hangingPunct="1">
        <a:lnSpc>
          <a:spcPct val="90000"/>
        </a:lnSpc>
        <a:spcBef>
          <a:spcPct val="20000"/>
        </a:spcBef>
        <a:spcAft>
          <a:spcPts val="0"/>
        </a:spcAft>
        <a:buClrTx/>
        <a:buSzPct val="90000"/>
        <a:buFont typeface="Wingdings" pitchFamily="2" charset="2"/>
        <a:buChar char=""/>
        <a:tabLst/>
        <a:defRPr sz="2745" kern="1200" spc="0" baseline="0">
          <a:gradFill>
            <a:gsLst>
              <a:gs pos="1250">
                <a:schemeClr val="tx1"/>
              </a:gs>
              <a:gs pos="100000">
                <a:schemeClr val="tx1"/>
              </a:gs>
            </a:gsLst>
            <a:lin ang="5400000" scaled="0"/>
          </a:gradFill>
          <a:latin typeface="+mn-lt"/>
          <a:ea typeface="+mn-ea"/>
          <a:cs typeface="+mn-cs"/>
        </a:defRPr>
      </a:lvl2pPr>
      <a:lvl3pPr marL="798516" marR="0" indent="-225426" algn="l" defTabSz="914367" rtl="0" eaLnBrk="1" fontAlgn="auto" latinLnBrk="0" hangingPunct="1">
        <a:lnSpc>
          <a:spcPct val="90000"/>
        </a:lnSpc>
        <a:spcBef>
          <a:spcPct val="20000"/>
        </a:spcBef>
        <a:spcAft>
          <a:spcPts val="0"/>
        </a:spcAft>
        <a:buClrTx/>
        <a:buSzPct val="90000"/>
        <a:buFont typeface="Wingdings" pitchFamily="2" charset="2"/>
        <a:buChar char=""/>
        <a:tabLst>
          <a:tab pos="798516" algn="l"/>
        </a:tabLst>
        <a:defRPr sz="2745" kern="1200" spc="0" baseline="0">
          <a:gradFill>
            <a:gsLst>
              <a:gs pos="1250">
                <a:schemeClr val="tx1"/>
              </a:gs>
              <a:gs pos="100000">
                <a:schemeClr val="tx1"/>
              </a:gs>
            </a:gsLst>
            <a:lin ang="5400000" scaled="0"/>
          </a:gradFill>
          <a:latin typeface="+mn-lt"/>
          <a:ea typeface="+mn-ea"/>
          <a:cs typeface="+mn-cs"/>
        </a:defRPr>
      </a:lvl3pPr>
      <a:lvl4pPr marL="1030292" marR="0" indent="-231776" algn="l" defTabSz="914367" rtl="0" eaLnBrk="1" fontAlgn="auto" latinLnBrk="0" hangingPunct="1">
        <a:lnSpc>
          <a:spcPct val="90000"/>
        </a:lnSpc>
        <a:spcBef>
          <a:spcPct val="20000"/>
        </a:spcBef>
        <a:spcAft>
          <a:spcPts val="0"/>
        </a:spcAft>
        <a:buClrTx/>
        <a:buSzPct val="90000"/>
        <a:buFont typeface="Wingdings" pitchFamily="2" charset="2"/>
        <a:buChar char=""/>
        <a:tabLst/>
        <a:defRPr sz="2353" kern="1200" spc="0" baseline="0">
          <a:gradFill>
            <a:gsLst>
              <a:gs pos="1250">
                <a:schemeClr val="tx1"/>
              </a:gs>
              <a:gs pos="100000">
                <a:schemeClr val="tx1"/>
              </a:gs>
            </a:gsLst>
            <a:lin ang="5400000" scaled="0"/>
          </a:gradFill>
          <a:latin typeface="+mn-lt"/>
          <a:ea typeface="+mn-ea"/>
          <a:cs typeface="+mn-cs"/>
        </a:defRPr>
      </a:lvl4pPr>
      <a:lvl5pPr marL="1255718" marR="0" indent="-225426" algn="l" defTabSz="914367" rtl="0" eaLnBrk="1" fontAlgn="auto" latinLnBrk="0" hangingPunct="1">
        <a:lnSpc>
          <a:spcPct val="90000"/>
        </a:lnSpc>
        <a:spcBef>
          <a:spcPct val="20000"/>
        </a:spcBef>
        <a:spcAft>
          <a:spcPts val="0"/>
        </a:spcAft>
        <a:buClrTx/>
        <a:buSzPct val="90000"/>
        <a:buFont typeface="Wingdings" pitchFamily="2" charset="2"/>
        <a:buChar char=""/>
        <a:tabLst>
          <a:tab pos="1255718" algn="l"/>
        </a:tabLst>
        <a:defRPr sz="2353"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5397FE-D313-4E54-9E72-81E354DD3300}" type="datetimeFigureOut">
              <a:rPr lang="en-US" smtClean="0">
                <a:solidFill>
                  <a:prstClr val="black">
                    <a:tint val="75000"/>
                  </a:prstClr>
                </a:solidFill>
              </a:rPr>
              <a:pPr/>
              <a:t>6/9/2014</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1B31AB-7318-4D7E-9A70-501B8E05BD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59486"/>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54.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54.xml"/><Relationship Id="rId5" Type="http://schemas.openxmlformats.org/officeDocument/2006/relationships/image" Target="../media/image27.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4.xml"/></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4.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84.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7.xml"/><Relationship Id="rId1" Type="http://schemas.openxmlformats.org/officeDocument/2006/relationships/vmlDrawing" Target="../drawings/vmlDrawing4.vml"/><Relationship Id="rId5" Type="http://schemas.openxmlformats.org/officeDocument/2006/relationships/image" Target="../media/image44.jpe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slideLayout" Target="../slideLayouts/slideLayout99.xml"/><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tags" Target="../tags/tag18.xml"/><Relationship Id="rId1" Type="http://schemas.openxmlformats.org/officeDocument/2006/relationships/vmlDrawing" Target="../drawings/vmlDrawing5.vml"/><Relationship Id="rId6" Type="http://schemas.openxmlformats.org/officeDocument/2006/relationships/image" Target="../media/image5.emf"/><Relationship Id="rId11" Type="http://schemas.openxmlformats.org/officeDocument/2006/relationships/image" Target="../media/image50.png"/><Relationship Id="rId5" Type="http://schemas.openxmlformats.org/officeDocument/2006/relationships/oleObject" Target="../embeddings/oleObject5.bin"/><Relationship Id="rId10" Type="http://schemas.openxmlformats.org/officeDocument/2006/relationships/image" Target="../media/image49.png"/><Relationship Id="rId4" Type="http://schemas.openxmlformats.org/officeDocument/2006/relationships/notesSlide" Target="../notesSlides/notesSlide14.xml"/><Relationship Id="rId9" Type="http://schemas.openxmlformats.org/officeDocument/2006/relationships/image" Target="../media/image48.png"/><Relationship Id="rId1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1.wdp"/><Relationship Id="rId9"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5440" y="1844824"/>
            <a:ext cx="10242551" cy="1523495"/>
          </a:xfrm>
        </p:spPr>
        <p:txBody>
          <a:bodyPr/>
          <a:lstStyle/>
          <a:p>
            <a:r>
              <a:rPr lang="zh-TW" altLang="en-US" sz="6600" dirty="0"/>
              <a:t>微軟雲端技術</a:t>
            </a:r>
            <a:r>
              <a:rPr lang="zh-TW" altLang="en-US" sz="6600" dirty="0" smtClean="0"/>
              <a:t>分享</a:t>
            </a:r>
            <a:r>
              <a:rPr lang="en-US" altLang="zh-TW" sz="6600" dirty="0" smtClean="0"/>
              <a:t/>
            </a:r>
            <a:br>
              <a:rPr lang="en-US" altLang="zh-TW" sz="6600" dirty="0" smtClean="0"/>
            </a:br>
            <a:r>
              <a:rPr lang="en-US" altLang="zh-TW" sz="6600" dirty="0" smtClean="0"/>
              <a:t>-</a:t>
            </a:r>
            <a:r>
              <a:rPr lang="zh-TW" altLang="en-US" sz="4000" dirty="0"/>
              <a:t>開南大學</a:t>
            </a:r>
            <a:r>
              <a:rPr lang="zh-TW" altLang="en-US" sz="4000" dirty="0" smtClean="0"/>
              <a:t>導入 </a:t>
            </a:r>
            <a:r>
              <a:rPr lang="en-US" altLang="zh-TW" sz="4000" dirty="0" smtClean="0"/>
              <a:t>Azure </a:t>
            </a:r>
            <a:r>
              <a:rPr lang="zh-TW" altLang="en-US" sz="4000" dirty="0"/>
              <a:t>打造零抱怨網路選課系統 </a:t>
            </a:r>
            <a:endParaRPr lang="zh-TW" altLang="en-US" sz="6600" dirty="0"/>
          </a:p>
        </p:txBody>
      </p:sp>
      <p:sp>
        <p:nvSpPr>
          <p:cNvPr id="3" name="Subtitle 2"/>
          <p:cNvSpPr>
            <a:spLocks noGrp="1"/>
          </p:cNvSpPr>
          <p:nvPr>
            <p:ph type="subTitle" idx="1"/>
          </p:nvPr>
        </p:nvSpPr>
        <p:spPr>
          <a:xfrm>
            <a:off x="1199456" y="4077072"/>
            <a:ext cx="7681913" cy="1820310"/>
          </a:xfrm>
        </p:spPr>
        <p:txBody>
          <a:bodyPr/>
          <a:lstStyle/>
          <a:p>
            <a:endParaRPr lang="en-US" altLang="zh-TW" sz="2400" dirty="0" smtClean="0"/>
          </a:p>
          <a:p>
            <a:r>
              <a:rPr lang="zh-TW" altLang="en-US" sz="2400" dirty="0" smtClean="0"/>
              <a:t>盧凱平</a:t>
            </a:r>
            <a:endParaRPr lang="en-US" altLang="zh-TW" sz="2400" dirty="0" smtClean="0"/>
          </a:p>
          <a:p>
            <a:r>
              <a:rPr lang="zh-TW" altLang="en-US" sz="2400" dirty="0" smtClean="0"/>
              <a:t>教育事業協</a:t>
            </a:r>
            <a:r>
              <a:rPr lang="zh-TW" altLang="en-US" sz="2400" dirty="0"/>
              <a:t>理</a:t>
            </a:r>
            <a:endParaRPr lang="en-US" altLang="zh-TW" sz="2400" dirty="0"/>
          </a:p>
          <a:p>
            <a:r>
              <a:rPr lang="zh-TW" altLang="en-US" sz="2400" dirty="0"/>
              <a:t>公共業務事業群</a:t>
            </a:r>
            <a:endParaRPr lang="en-US" altLang="zh-TW" sz="2400" dirty="0"/>
          </a:p>
          <a:p>
            <a:r>
              <a:rPr lang="zh-TW" altLang="en-US" sz="2400" dirty="0"/>
              <a:t>台灣微軟</a:t>
            </a:r>
            <a:endParaRPr lang="en-US" altLang="zh-TW" sz="2400" dirty="0"/>
          </a:p>
          <a:p>
            <a:endParaRPr lang="zh-TW" altLang="en-US" sz="2400" dirty="0"/>
          </a:p>
        </p:txBody>
      </p:sp>
    </p:spTree>
    <p:extLst>
      <p:ext uri="{BB962C8B-B14F-4D97-AF65-F5344CB8AC3E}">
        <p14:creationId xmlns:p14="http://schemas.microsoft.com/office/powerpoint/2010/main" val="501748932"/>
      </p:ext>
    </p:extLst>
  </p:cSld>
  <p:clrMapOvr>
    <a:masterClrMapping/>
  </p:clrMapOvr>
  <p:transition>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ounded Rectangle 70"/>
          <p:cNvSpPr/>
          <p:nvPr/>
        </p:nvSpPr>
        <p:spPr bwMode="auto">
          <a:xfrm>
            <a:off x="5951001" y="1168309"/>
            <a:ext cx="2204127" cy="1462226"/>
          </a:xfrm>
          <a:prstGeom prst="roundRect">
            <a:avLst/>
          </a:prstGeom>
          <a:solidFill>
            <a:srgbClr val="FFFFFF">
              <a:alpha val="7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solidFill>
                <a:srgbClr val="FFFFFF"/>
              </a:solidFill>
            </a:endParaRPr>
          </a:p>
        </p:txBody>
      </p:sp>
      <p:sp>
        <p:nvSpPr>
          <p:cNvPr id="4" name="Rounded Rectangle 3"/>
          <p:cNvSpPr/>
          <p:nvPr/>
        </p:nvSpPr>
        <p:spPr bwMode="auto">
          <a:xfrm>
            <a:off x="4438520" y="1034176"/>
            <a:ext cx="2278189" cy="1671716"/>
          </a:xfrm>
          <a:prstGeom prst="roundRect">
            <a:avLst>
              <a:gd name="adj" fmla="val 19324"/>
            </a:avLst>
          </a:prstGeom>
          <a:solidFill>
            <a:srgbClr val="FFFFFF">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solidFill>
                <a:srgbClr val="FFFFFF"/>
              </a:solidFill>
            </a:endParaRPr>
          </a:p>
        </p:txBody>
      </p:sp>
      <p:sp>
        <p:nvSpPr>
          <p:cNvPr id="8" name="Rounded Rectangle 7"/>
          <p:cNvSpPr/>
          <p:nvPr/>
        </p:nvSpPr>
        <p:spPr bwMode="auto">
          <a:xfrm>
            <a:off x="4829650" y="768541"/>
            <a:ext cx="2559923" cy="2243600"/>
          </a:xfrm>
          <a:prstGeom prst="roundRect">
            <a:avLst/>
          </a:prstGeom>
          <a:solidFill>
            <a:srgbClr val="FFFFFF">
              <a:alpha val="94118"/>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solidFill>
                <a:srgbClr val="FFFFFF"/>
              </a:solidFill>
            </a:endParaRPr>
          </a:p>
        </p:txBody>
      </p:sp>
      <p:sp>
        <p:nvSpPr>
          <p:cNvPr id="9" name="Rounded Rectangle 8"/>
          <p:cNvSpPr/>
          <p:nvPr/>
        </p:nvSpPr>
        <p:spPr bwMode="auto">
          <a:xfrm>
            <a:off x="4166647" y="1659429"/>
            <a:ext cx="2036713" cy="1211885"/>
          </a:xfrm>
          <a:prstGeom prst="roundRect">
            <a:avLst/>
          </a:prstGeom>
          <a:solidFill>
            <a:srgbClr val="FFFFFF">
              <a:alpha val="7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solidFill>
                <a:srgbClr val="FFFFFF"/>
              </a:solidFill>
            </a:endParaRPr>
          </a:p>
        </p:txBody>
      </p:sp>
      <p:sp>
        <p:nvSpPr>
          <p:cNvPr id="11" name="Rounded Rectangle 10"/>
          <p:cNvSpPr/>
          <p:nvPr/>
        </p:nvSpPr>
        <p:spPr bwMode="auto">
          <a:xfrm>
            <a:off x="6450806" y="977230"/>
            <a:ext cx="1350450" cy="900686"/>
          </a:xfrm>
          <a:prstGeom prst="roundRect">
            <a:avLst>
              <a:gd name="adj" fmla="val 19324"/>
            </a:avLst>
          </a:prstGeom>
          <a:solidFill>
            <a:srgbClr val="FFFFFF">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solidFill>
                <a:srgbClr val="FFFFFF"/>
              </a:solidFill>
            </a:endParaRPr>
          </a:p>
        </p:txBody>
      </p:sp>
      <p:sp>
        <p:nvSpPr>
          <p:cNvPr id="23" name="Rounded Rectangle 22"/>
          <p:cNvSpPr/>
          <p:nvPr/>
        </p:nvSpPr>
        <p:spPr bwMode="auto">
          <a:xfrm>
            <a:off x="4544689" y="4610090"/>
            <a:ext cx="3084873" cy="2114550"/>
          </a:xfrm>
          <a:prstGeom prst="roundRect">
            <a:avLst>
              <a:gd name="adj" fmla="val 6579"/>
            </a:avLst>
          </a:prstGeom>
          <a:noFill/>
          <a:ln w="28575">
            <a:solidFill>
              <a:schemeClr val="bg1">
                <a:lumMod val="75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6" name="Group 5"/>
          <p:cNvGrpSpPr/>
          <p:nvPr/>
        </p:nvGrpSpPr>
        <p:grpSpPr>
          <a:xfrm>
            <a:off x="6432157" y="4761545"/>
            <a:ext cx="542332" cy="623207"/>
            <a:chOff x="328301" y="3881331"/>
            <a:chExt cx="722921" cy="623207"/>
          </a:xfrm>
        </p:grpSpPr>
        <p:sp>
          <p:nvSpPr>
            <p:cNvPr id="5" name="Hexagon 4"/>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2298" y="4051799"/>
              <a:ext cx="314925" cy="314925"/>
            </a:xfrm>
            <a:prstGeom prst="rect">
              <a:avLst/>
            </a:prstGeom>
          </p:spPr>
        </p:pic>
      </p:grpSp>
      <p:sp>
        <p:nvSpPr>
          <p:cNvPr id="14" name="Oval 13"/>
          <p:cNvSpPr/>
          <p:nvPr/>
        </p:nvSpPr>
        <p:spPr bwMode="auto">
          <a:xfrm>
            <a:off x="5499516" y="880601"/>
            <a:ext cx="81664" cy="108857"/>
          </a:xfrm>
          <a:prstGeom prst="ellipse">
            <a:avLst/>
          </a:prstGeom>
          <a:solidFill>
            <a:srgbClr val="FFFFFF">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solidFill>
                <a:srgbClr val="FFFFFF"/>
              </a:solidFill>
            </a:endParaRPr>
          </a:p>
        </p:txBody>
      </p:sp>
      <p:sp>
        <p:nvSpPr>
          <p:cNvPr id="16" name="TextBox 15"/>
          <p:cNvSpPr txBox="1"/>
          <p:nvPr/>
        </p:nvSpPr>
        <p:spPr>
          <a:xfrm>
            <a:off x="5007012" y="430050"/>
            <a:ext cx="2129289" cy="221599"/>
          </a:xfrm>
          <a:prstGeom prst="rect">
            <a:avLst/>
          </a:prstGeom>
          <a:noFill/>
        </p:spPr>
        <p:txBody>
          <a:bodyPr wrap="square" lIns="0" tIns="0" rIns="0" bIns="0" rtlCol="0">
            <a:spAutoFit/>
          </a:bodyPr>
          <a:lstStyle/>
          <a:p>
            <a:pPr algn="ctr" defTabSz="1218987">
              <a:lnSpc>
                <a:spcPct val="80000"/>
              </a:lnSpc>
              <a:spcBef>
                <a:spcPct val="20000"/>
              </a:spcBef>
              <a:buSzPct val="80000"/>
            </a:pPr>
            <a:r>
              <a:rPr lang="en-US" dirty="0">
                <a:gradFill>
                  <a:gsLst>
                    <a:gs pos="0">
                      <a:srgbClr val="FFFFFF"/>
                    </a:gs>
                    <a:gs pos="100000">
                      <a:srgbClr val="FFFFFF"/>
                    </a:gs>
                  </a:gsLst>
                  <a:lin ang="5400000" scaled="0"/>
                </a:gradFill>
              </a:rPr>
              <a:t>Microsoft Azure</a:t>
            </a:r>
          </a:p>
        </p:txBody>
      </p:sp>
      <p:sp>
        <p:nvSpPr>
          <p:cNvPr id="18" name="TextBox 17"/>
          <p:cNvSpPr txBox="1"/>
          <p:nvPr/>
        </p:nvSpPr>
        <p:spPr>
          <a:xfrm>
            <a:off x="2176990" y="5743525"/>
            <a:ext cx="2129289" cy="227113"/>
          </a:xfrm>
          <a:prstGeom prst="rect">
            <a:avLst/>
          </a:prstGeom>
          <a:noFill/>
        </p:spPr>
        <p:txBody>
          <a:bodyPr wrap="square" lIns="0" tIns="0" rIns="0" bIns="0" rtlCol="0">
            <a:spAutoFit/>
          </a:bodyPr>
          <a:lstStyle/>
          <a:p>
            <a:pPr algn="r" defTabSz="1218987">
              <a:lnSpc>
                <a:spcPct val="80000"/>
              </a:lnSpc>
              <a:spcBef>
                <a:spcPct val="20000"/>
              </a:spcBef>
              <a:buSzPct val="80000"/>
            </a:pPr>
            <a:r>
              <a:rPr lang="zh-TW" altLang="en-US" dirty="0">
                <a:gradFill>
                  <a:gsLst>
                    <a:gs pos="0">
                      <a:srgbClr val="FFFFFF"/>
                    </a:gs>
                    <a:gs pos="100000">
                      <a:srgbClr val="FFFFFF"/>
                    </a:gs>
                  </a:gsLst>
                  <a:lin ang="5400000" scaled="0"/>
                </a:gradFill>
              </a:rPr>
              <a:t>您的資料中心</a:t>
            </a:r>
            <a:endParaRPr lang="en-US" dirty="0">
              <a:gradFill>
                <a:gsLst>
                  <a:gs pos="0">
                    <a:srgbClr val="FFFFFF"/>
                  </a:gs>
                  <a:gs pos="100000">
                    <a:srgbClr val="FFFFFF"/>
                  </a:gs>
                </a:gsLst>
                <a:lin ang="5400000" scaled="0"/>
              </a:gradFill>
            </a:endParaRPr>
          </a:p>
        </p:txBody>
      </p:sp>
      <p:grpSp>
        <p:nvGrpSpPr>
          <p:cNvPr id="26" name="Group 25"/>
          <p:cNvGrpSpPr/>
          <p:nvPr/>
        </p:nvGrpSpPr>
        <p:grpSpPr>
          <a:xfrm>
            <a:off x="5929922" y="4761545"/>
            <a:ext cx="542332" cy="623207"/>
            <a:chOff x="328301" y="3881331"/>
            <a:chExt cx="722921" cy="623207"/>
          </a:xfrm>
        </p:grpSpPr>
        <p:sp>
          <p:nvSpPr>
            <p:cNvPr id="27" name="Hexagon 26"/>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28" name="Picture 2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2298" y="4051799"/>
              <a:ext cx="314925" cy="314925"/>
            </a:xfrm>
            <a:prstGeom prst="rect">
              <a:avLst/>
            </a:prstGeom>
          </p:spPr>
        </p:pic>
      </p:grpSp>
      <p:grpSp>
        <p:nvGrpSpPr>
          <p:cNvPr id="29" name="Group 28"/>
          <p:cNvGrpSpPr/>
          <p:nvPr/>
        </p:nvGrpSpPr>
        <p:grpSpPr>
          <a:xfrm>
            <a:off x="5427688" y="4761545"/>
            <a:ext cx="542332" cy="623207"/>
            <a:chOff x="328301" y="3881331"/>
            <a:chExt cx="722921" cy="623207"/>
          </a:xfrm>
        </p:grpSpPr>
        <p:sp>
          <p:nvSpPr>
            <p:cNvPr id="30" name="Hexagon 29"/>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31" name="Picture 3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2298" y="4051799"/>
              <a:ext cx="314925" cy="314925"/>
            </a:xfrm>
            <a:prstGeom prst="rect">
              <a:avLst/>
            </a:prstGeom>
          </p:spPr>
        </p:pic>
      </p:grpSp>
      <p:grpSp>
        <p:nvGrpSpPr>
          <p:cNvPr id="35" name="Group 34"/>
          <p:cNvGrpSpPr/>
          <p:nvPr/>
        </p:nvGrpSpPr>
        <p:grpSpPr>
          <a:xfrm>
            <a:off x="6193300" y="1731312"/>
            <a:ext cx="542332" cy="623207"/>
            <a:chOff x="328301" y="3881331"/>
            <a:chExt cx="722921" cy="623207"/>
          </a:xfrm>
        </p:grpSpPr>
        <p:sp>
          <p:nvSpPr>
            <p:cNvPr id="36" name="Hexagon 35"/>
            <p:cNvSpPr/>
            <p:nvPr/>
          </p:nvSpPr>
          <p:spPr bwMode="auto">
            <a:xfrm rot="19780699">
              <a:off x="328301" y="3881331"/>
              <a:ext cx="722921" cy="623207"/>
            </a:xfrm>
            <a:prstGeom prst="hexagon">
              <a:avLst>
                <a:gd name="adj" fmla="val 28905"/>
                <a:gd name="vf" fmla="val 115470"/>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37" name="Picture 3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2298" y="4051799"/>
              <a:ext cx="314925" cy="314925"/>
            </a:xfrm>
            <a:prstGeom prst="rect">
              <a:avLst/>
            </a:prstGeom>
          </p:spPr>
        </p:pic>
      </p:grpSp>
      <p:grpSp>
        <p:nvGrpSpPr>
          <p:cNvPr id="38" name="Group 37"/>
          <p:cNvGrpSpPr/>
          <p:nvPr/>
        </p:nvGrpSpPr>
        <p:grpSpPr>
          <a:xfrm>
            <a:off x="5678816" y="1731312"/>
            <a:ext cx="542332" cy="623207"/>
            <a:chOff x="328301" y="3881331"/>
            <a:chExt cx="722921" cy="623207"/>
          </a:xfrm>
        </p:grpSpPr>
        <p:sp>
          <p:nvSpPr>
            <p:cNvPr id="39" name="Hexagon 38"/>
            <p:cNvSpPr/>
            <p:nvPr/>
          </p:nvSpPr>
          <p:spPr bwMode="auto">
            <a:xfrm rot="19780699">
              <a:off x="328301" y="3881331"/>
              <a:ext cx="722921" cy="623207"/>
            </a:xfrm>
            <a:prstGeom prst="hexagon">
              <a:avLst>
                <a:gd name="adj" fmla="val 28905"/>
                <a:gd name="vf" fmla="val 115470"/>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40" name="Picture 3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2298" y="4051799"/>
              <a:ext cx="314925" cy="314925"/>
            </a:xfrm>
            <a:prstGeom prst="rect">
              <a:avLst/>
            </a:prstGeom>
          </p:spPr>
        </p:pic>
      </p:grpSp>
      <p:grpSp>
        <p:nvGrpSpPr>
          <p:cNvPr id="54" name="Group 53"/>
          <p:cNvGrpSpPr/>
          <p:nvPr/>
        </p:nvGrpSpPr>
        <p:grpSpPr>
          <a:xfrm>
            <a:off x="4989947" y="5524492"/>
            <a:ext cx="2211914" cy="864991"/>
            <a:chOff x="3849232" y="5927272"/>
            <a:chExt cx="2948451" cy="864991"/>
          </a:xfrm>
        </p:grpSpPr>
        <p:grpSp>
          <p:nvGrpSpPr>
            <p:cNvPr id="25" name="Group 24"/>
            <p:cNvGrpSpPr/>
            <p:nvPr/>
          </p:nvGrpSpPr>
          <p:grpSpPr>
            <a:xfrm>
              <a:off x="3849232" y="6384280"/>
              <a:ext cx="2948451" cy="407983"/>
              <a:chOff x="-830593" y="6105876"/>
              <a:chExt cx="5019459" cy="694552"/>
            </a:xfrm>
          </p:grpSpPr>
          <p:pic>
            <p:nvPicPr>
              <p:cNvPr id="20" name="Picture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7326" y="6105876"/>
                <a:ext cx="1607803" cy="694552"/>
              </a:xfrm>
              <a:prstGeom prst="rect">
                <a:avLst/>
              </a:prstGeom>
            </p:spPr>
          </p:pic>
          <p:pic>
            <p:nvPicPr>
              <p:cNvPr id="21" name="Picture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81063" y="6105876"/>
                <a:ext cx="1607803" cy="694552"/>
              </a:xfrm>
              <a:prstGeom prst="rect">
                <a:avLst/>
              </a:prstGeom>
            </p:spPr>
          </p:pic>
          <p:pic>
            <p:nvPicPr>
              <p:cNvPr id="48" name="Picture 4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0593" y="6105876"/>
                <a:ext cx="1607803" cy="694552"/>
              </a:xfrm>
              <a:prstGeom prst="rect">
                <a:avLst/>
              </a:prstGeom>
            </p:spPr>
          </p:pic>
        </p:grpSp>
        <p:grpSp>
          <p:nvGrpSpPr>
            <p:cNvPr id="49" name="Group 48"/>
            <p:cNvGrpSpPr/>
            <p:nvPr/>
          </p:nvGrpSpPr>
          <p:grpSpPr>
            <a:xfrm>
              <a:off x="3849232" y="5927272"/>
              <a:ext cx="2948451" cy="407983"/>
              <a:chOff x="-830593" y="6105876"/>
              <a:chExt cx="5019459" cy="694552"/>
            </a:xfrm>
          </p:grpSpPr>
          <p:pic>
            <p:nvPicPr>
              <p:cNvPr id="50" name="Picture 4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7326" y="6105876"/>
                <a:ext cx="1607803" cy="694552"/>
              </a:xfrm>
              <a:prstGeom prst="rect">
                <a:avLst/>
              </a:prstGeom>
            </p:spPr>
          </p:pic>
          <p:pic>
            <p:nvPicPr>
              <p:cNvPr id="51" name="Picture 5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81063" y="6105876"/>
                <a:ext cx="1607803" cy="694552"/>
              </a:xfrm>
              <a:prstGeom prst="rect">
                <a:avLst/>
              </a:prstGeom>
            </p:spPr>
          </p:pic>
          <p:pic>
            <p:nvPicPr>
              <p:cNvPr id="53" name="Picture 5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0593" y="6105876"/>
                <a:ext cx="1607803" cy="694552"/>
              </a:xfrm>
              <a:prstGeom prst="rect">
                <a:avLst/>
              </a:prstGeom>
            </p:spPr>
          </p:pic>
        </p:grpSp>
      </p:grpSp>
      <p:grpSp>
        <p:nvGrpSpPr>
          <p:cNvPr id="32" name="Group 31"/>
          <p:cNvGrpSpPr/>
          <p:nvPr/>
        </p:nvGrpSpPr>
        <p:grpSpPr>
          <a:xfrm>
            <a:off x="5932050" y="1141129"/>
            <a:ext cx="542332" cy="623207"/>
            <a:chOff x="328301" y="3881331"/>
            <a:chExt cx="722921" cy="623207"/>
          </a:xfrm>
        </p:grpSpPr>
        <p:sp>
          <p:nvSpPr>
            <p:cNvPr id="33" name="Hexagon 32"/>
            <p:cNvSpPr/>
            <p:nvPr/>
          </p:nvSpPr>
          <p:spPr bwMode="auto">
            <a:xfrm rot="19780699">
              <a:off x="328301" y="3881331"/>
              <a:ext cx="722921" cy="623207"/>
            </a:xfrm>
            <a:prstGeom prst="hexagon">
              <a:avLst>
                <a:gd name="adj" fmla="val 28905"/>
                <a:gd name="vf" fmla="val 115470"/>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34" name="Picture 3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2298" y="4051799"/>
              <a:ext cx="314925" cy="314925"/>
            </a:xfrm>
            <a:prstGeom prst="rect">
              <a:avLst/>
            </a:prstGeom>
          </p:spPr>
        </p:pic>
      </p:grpSp>
      <p:grpSp>
        <p:nvGrpSpPr>
          <p:cNvPr id="65" name="Group 64"/>
          <p:cNvGrpSpPr/>
          <p:nvPr/>
        </p:nvGrpSpPr>
        <p:grpSpPr>
          <a:xfrm>
            <a:off x="5418702" y="1144332"/>
            <a:ext cx="542332" cy="623207"/>
            <a:chOff x="328301" y="3881331"/>
            <a:chExt cx="722921" cy="623207"/>
          </a:xfrm>
        </p:grpSpPr>
        <p:sp>
          <p:nvSpPr>
            <p:cNvPr id="66" name="Hexagon 65"/>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67" name="Picture 6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2298" y="4051799"/>
              <a:ext cx="314925" cy="314925"/>
            </a:xfrm>
            <a:prstGeom prst="rect">
              <a:avLst/>
            </a:prstGeom>
          </p:spPr>
        </p:pic>
      </p:grpSp>
      <p:grpSp>
        <p:nvGrpSpPr>
          <p:cNvPr id="68" name="Group 67"/>
          <p:cNvGrpSpPr/>
          <p:nvPr/>
        </p:nvGrpSpPr>
        <p:grpSpPr>
          <a:xfrm>
            <a:off x="5160476" y="1720688"/>
            <a:ext cx="542332" cy="623207"/>
            <a:chOff x="328301" y="3881331"/>
            <a:chExt cx="722921" cy="623207"/>
          </a:xfrm>
        </p:grpSpPr>
        <p:sp>
          <p:nvSpPr>
            <p:cNvPr id="69" name="Hexagon 68"/>
            <p:cNvSpPr/>
            <p:nvPr/>
          </p:nvSpPr>
          <p:spPr bwMode="auto">
            <a:xfrm rot="19780699">
              <a:off x="328301" y="3881331"/>
              <a:ext cx="722921" cy="623207"/>
            </a:xfrm>
            <a:prstGeom prst="hexagon">
              <a:avLst>
                <a:gd name="adj" fmla="val 28905"/>
                <a:gd name="vf" fmla="val 115470"/>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70" name="Picture 6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2298" y="4051799"/>
              <a:ext cx="314925" cy="314925"/>
            </a:xfrm>
            <a:prstGeom prst="rect">
              <a:avLst/>
            </a:prstGeom>
          </p:spPr>
        </p:pic>
      </p:grpSp>
    </p:spTree>
    <p:extLst>
      <p:ext uri="{BB962C8B-B14F-4D97-AF65-F5344CB8AC3E}">
        <p14:creationId xmlns:p14="http://schemas.microsoft.com/office/powerpoint/2010/main" val="2607513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500"/>
                                        <p:tgtEl>
                                          <p:spTgt spid="11"/>
                                        </p:tgtEl>
                                      </p:cBhvr>
                                    </p:animEffect>
                                    <p:anim calcmode="lin" valueType="num">
                                      <p:cBhvr>
                                        <p:cTn id="13" dur="1500" fill="hold"/>
                                        <p:tgtEl>
                                          <p:spTgt spid="11"/>
                                        </p:tgtEl>
                                        <p:attrNameLst>
                                          <p:attrName>ppt_x</p:attrName>
                                        </p:attrNameLst>
                                      </p:cBhvr>
                                      <p:tavLst>
                                        <p:tav tm="0">
                                          <p:val>
                                            <p:strVal val="#ppt_x"/>
                                          </p:val>
                                        </p:tav>
                                        <p:tav tm="100000">
                                          <p:val>
                                            <p:strVal val="#ppt_x"/>
                                          </p:val>
                                        </p:tav>
                                      </p:tavLst>
                                    </p:anim>
                                    <p:anim calcmode="lin" valueType="num">
                                      <p:cBhvr>
                                        <p:cTn id="14" dur="1500" fill="hold"/>
                                        <p:tgtEl>
                                          <p:spTgt spid="11"/>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1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par>
                                <p:cTn id="18" presetID="42" presetClass="entr" presetSubtype="0" fill="hold" grpId="0" nodeType="withEffect">
                                  <p:stCondLst>
                                    <p:cond delay="20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500"/>
                                        <p:tgtEl>
                                          <p:spTgt spid="9"/>
                                        </p:tgtEl>
                                      </p:cBhvr>
                                    </p:animEffect>
                                    <p:anim calcmode="lin" valueType="num">
                                      <p:cBhvr>
                                        <p:cTn id="21" dur="1500" fill="hold"/>
                                        <p:tgtEl>
                                          <p:spTgt spid="9"/>
                                        </p:tgtEl>
                                        <p:attrNameLst>
                                          <p:attrName>ppt_x</p:attrName>
                                        </p:attrNameLst>
                                      </p:cBhvr>
                                      <p:tavLst>
                                        <p:tav tm="0">
                                          <p:val>
                                            <p:strVal val="#ppt_x"/>
                                          </p:val>
                                        </p:tav>
                                        <p:tav tm="100000">
                                          <p:val>
                                            <p:strVal val="#ppt_x"/>
                                          </p:val>
                                        </p:tav>
                                      </p:tavLst>
                                    </p:anim>
                                    <p:anim calcmode="lin" valueType="num">
                                      <p:cBhvr>
                                        <p:cTn id="22" dur="1500" fill="hold"/>
                                        <p:tgtEl>
                                          <p:spTgt spid="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300"/>
                                  </p:stCondLst>
                                  <p:childTnLst>
                                    <p:set>
                                      <p:cBhvr>
                                        <p:cTn id="24" dur="1" fill="hold">
                                          <p:stCondLst>
                                            <p:cond delay="0"/>
                                          </p:stCondLst>
                                        </p:cTn>
                                        <p:tgtEl>
                                          <p:spTgt spid="71"/>
                                        </p:tgtEl>
                                        <p:attrNameLst>
                                          <p:attrName>style.visibility</p:attrName>
                                        </p:attrNameLst>
                                      </p:cBhvr>
                                      <p:to>
                                        <p:strVal val="visible"/>
                                      </p:to>
                                    </p:set>
                                    <p:animEffect transition="in" filter="fade">
                                      <p:cBhvr>
                                        <p:cTn id="25" dur="1000"/>
                                        <p:tgtEl>
                                          <p:spTgt spid="71"/>
                                        </p:tgtEl>
                                      </p:cBhvr>
                                    </p:animEffect>
                                    <p:anim calcmode="lin" valueType="num">
                                      <p:cBhvr>
                                        <p:cTn id="26" dur="1000" fill="hold"/>
                                        <p:tgtEl>
                                          <p:spTgt spid="71"/>
                                        </p:tgtEl>
                                        <p:attrNameLst>
                                          <p:attrName>ppt_x</p:attrName>
                                        </p:attrNameLst>
                                      </p:cBhvr>
                                      <p:tavLst>
                                        <p:tav tm="0">
                                          <p:val>
                                            <p:strVal val="#ppt_x"/>
                                          </p:val>
                                        </p:tav>
                                        <p:tav tm="100000">
                                          <p:val>
                                            <p:strVal val="#ppt_x"/>
                                          </p:val>
                                        </p:tav>
                                      </p:tavLst>
                                    </p:anim>
                                    <p:anim calcmode="lin" valueType="num">
                                      <p:cBhvr>
                                        <p:cTn id="27" dur="1000" fill="hold"/>
                                        <p:tgtEl>
                                          <p:spTgt spid="71"/>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30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childTnLst>
                                </p:cTn>
                              </p:par>
                              <p:par>
                                <p:cTn id="31" presetID="22" presetClass="entr" presetSubtype="1" fill="hold" grpId="0" nodeType="withEffect">
                                  <p:stCondLst>
                                    <p:cond delay="300"/>
                                  </p:stCondLst>
                                  <p:childTnLst>
                                    <p:set>
                                      <p:cBhvr>
                                        <p:cTn id="32" dur="1" fill="hold">
                                          <p:stCondLst>
                                            <p:cond delay="0"/>
                                          </p:stCondLst>
                                        </p:cTn>
                                        <p:tgtEl>
                                          <p:spTgt spid="23"/>
                                        </p:tgtEl>
                                        <p:attrNameLst>
                                          <p:attrName>style.visibility</p:attrName>
                                        </p:attrNameLst>
                                      </p:cBhvr>
                                      <p:to>
                                        <p:strVal val="visible"/>
                                      </p:to>
                                    </p:set>
                                    <p:animEffect transition="in" filter="wipe(up)">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childTnLst>
                                </p:cTn>
                              </p:par>
                              <p:par>
                                <p:cTn id="40" presetID="10" presetClass="entr" presetSubtype="0" fill="hold" nodeType="with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500"/>
                                        <p:tgtEl>
                                          <p:spTgt spid="54"/>
                                        </p:tgtEl>
                                      </p:cBhvr>
                                    </p:animEffect>
                                  </p:childTnLst>
                                </p:cTn>
                              </p:par>
                            </p:childTnLst>
                          </p:cTn>
                        </p:par>
                        <p:par>
                          <p:cTn id="43" fill="hold">
                            <p:stCondLst>
                              <p:cond delay="2100"/>
                            </p:stCondLst>
                            <p:childTnLst>
                              <p:par>
                                <p:cTn id="44" presetID="10" presetClass="entr" presetSubtype="0" fill="hold" nodeType="after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fade">
                                      <p:cBhvr>
                                        <p:cTn id="46" dur="500"/>
                                        <p:tgtEl>
                                          <p:spTgt spid="65"/>
                                        </p:tgtEl>
                                      </p:cBhvr>
                                    </p:animEffect>
                                  </p:childTnLst>
                                </p:cTn>
                              </p:par>
                              <p:par>
                                <p:cTn id="47" presetID="10" presetClass="entr" presetSubtype="0" fill="hold" nodeType="withEffect">
                                  <p:stCondLst>
                                    <p:cond delay="10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childTnLst>
                                </p:cTn>
                              </p:par>
                              <p:par>
                                <p:cTn id="50" presetID="10" presetClass="entr" presetSubtype="0" fill="hold" nodeType="withEffect">
                                  <p:stCondLst>
                                    <p:cond delay="20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500"/>
                                        <p:tgtEl>
                                          <p:spTgt spid="38"/>
                                        </p:tgtEl>
                                      </p:cBhvr>
                                    </p:animEffect>
                                  </p:childTnLst>
                                </p:cTn>
                              </p:par>
                              <p:par>
                                <p:cTn id="53" presetID="10" presetClass="entr" presetSubtype="0" fill="hold" nodeType="withEffect">
                                  <p:stCondLst>
                                    <p:cond delay="300"/>
                                  </p:stCondLst>
                                  <p:childTnLst>
                                    <p:set>
                                      <p:cBhvr>
                                        <p:cTn id="54" dur="1" fill="hold">
                                          <p:stCondLst>
                                            <p:cond delay="0"/>
                                          </p:stCondLst>
                                        </p:cTn>
                                        <p:tgtEl>
                                          <p:spTgt spid="68"/>
                                        </p:tgtEl>
                                        <p:attrNameLst>
                                          <p:attrName>style.visibility</p:attrName>
                                        </p:attrNameLst>
                                      </p:cBhvr>
                                      <p:to>
                                        <p:strVal val="visible"/>
                                      </p:to>
                                    </p:set>
                                    <p:animEffect transition="in" filter="fade">
                                      <p:cBhvr>
                                        <p:cTn id="55" dur="500"/>
                                        <p:tgtEl>
                                          <p:spTgt spid="68"/>
                                        </p:tgtEl>
                                      </p:cBhvr>
                                    </p:animEffect>
                                  </p:childTnLst>
                                </p:cTn>
                              </p:par>
                              <p:par>
                                <p:cTn id="56" presetID="10" presetClass="entr" presetSubtype="0" fill="hold" nodeType="withEffect">
                                  <p:stCondLst>
                                    <p:cond delay="40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childTnLst>
                          </p:cTn>
                        </p:par>
                        <p:par>
                          <p:cTn id="59" fill="hold">
                            <p:stCondLst>
                              <p:cond delay="3000"/>
                            </p:stCondLst>
                            <p:childTnLst>
                              <p:par>
                                <p:cTn id="60" presetID="10" presetClass="entr" presetSubtype="0"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par>
                                <p:cTn id="63" presetID="10" presetClass="entr" presetSubtype="0" fill="hold" nodeType="withEffect">
                                  <p:stCondLst>
                                    <p:cond delay="10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500"/>
                                        <p:tgtEl>
                                          <p:spTgt spid="6"/>
                                        </p:tgtEl>
                                      </p:cBhvr>
                                    </p:animEffect>
                                  </p:childTnLst>
                                </p:cTn>
                              </p:par>
                              <p:par>
                                <p:cTn id="66" presetID="10" presetClass="entr" presetSubtype="0" fill="hold" nodeType="withEffect">
                                  <p:stCondLst>
                                    <p:cond delay="20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500"/>
                                        <p:tgtEl>
                                          <p:spTgt spid="26"/>
                                        </p:tgtEl>
                                      </p:cBhvr>
                                    </p:animEffect>
                                  </p:childTnLst>
                                </p:cTn>
                              </p:par>
                            </p:childTnLst>
                          </p:cTn>
                        </p:par>
                      </p:childTnLst>
                    </p:cTn>
                  </p:par>
                  <p:par>
                    <p:cTn id="69" fill="hold">
                      <p:stCondLst>
                        <p:cond delay="indefinite"/>
                      </p:stCondLst>
                      <p:childTnLst>
                        <p:par>
                          <p:cTn id="70" fill="hold">
                            <p:stCondLst>
                              <p:cond delay="0"/>
                            </p:stCondLst>
                            <p:childTnLst>
                              <p:par>
                                <p:cTn id="71" presetID="64" presetClass="path" presetSubtype="0" accel="50000" decel="50000" fill="hold" nodeType="clickEffect">
                                  <p:stCondLst>
                                    <p:cond delay="0"/>
                                  </p:stCondLst>
                                  <p:childTnLst>
                                    <p:animMotion origin="layout" path="M 5.55556E-7 -3.33333E-6 L 0.00191 -0.52847 " pathEditMode="relative" rAng="0" ptsTypes="AA">
                                      <p:cBhvr>
                                        <p:cTn id="72" dur="2000" fill="hold"/>
                                        <p:tgtEl>
                                          <p:spTgt spid="6"/>
                                        </p:tgtEl>
                                        <p:attrNameLst>
                                          <p:attrName>ppt_x</p:attrName>
                                          <p:attrName>ppt_y</p:attrName>
                                        </p:attrNameLst>
                                      </p:cBhvr>
                                      <p:rCtr x="87" y="-26435"/>
                                    </p:animMotion>
                                  </p:childTnLst>
                                </p:cTn>
                              </p:par>
                            </p:childTnLst>
                          </p:cTn>
                        </p:par>
                      </p:childTnLst>
                    </p:cTn>
                  </p:par>
                  <p:par>
                    <p:cTn id="73" fill="hold">
                      <p:stCondLst>
                        <p:cond delay="indefinite"/>
                      </p:stCondLst>
                      <p:childTnLst>
                        <p:par>
                          <p:cTn id="74" fill="hold">
                            <p:stCondLst>
                              <p:cond delay="0"/>
                            </p:stCondLst>
                            <p:childTnLst>
                              <p:par>
                                <p:cTn id="75" presetID="64" presetClass="path" presetSubtype="0" accel="50000" decel="50000" fill="hold" nodeType="clickEffect">
                                  <p:stCondLst>
                                    <p:cond delay="0"/>
                                  </p:stCondLst>
                                  <p:childTnLst>
                                    <p:animMotion origin="layout" path="M 3.05556E-6 3.7037E-6 L -0.02483 0.44398 " pathEditMode="relative" rAng="0" ptsTypes="AA">
                                      <p:cBhvr>
                                        <p:cTn id="76" dur="2000" fill="hold"/>
                                        <p:tgtEl>
                                          <p:spTgt spid="68"/>
                                        </p:tgtEl>
                                        <p:attrNameLst>
                                          <p:attrName>ppt_x</p:attrName>
                                          <p:attrName>ppt_y</p:attrName>
                                        </p:attrNameLst>
                                      </p:cBhvr>
                                      <p:rCtr x="-1250" y="221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4" grpId="0" animBg="1"/>
      <p:bldP spid="8" grpId="0" animBg="1"/>
      <p:bldP spid="9" grpId="0" animBg="1"/>
      <p:bldP spid="11" grpId="0" animBg="1"/>
      <p:bldP spid="23" grpId="0" animBg="1"/>
      <p:bldP spid="14" grpId="0" animBg="1"/>
      <p:bldP spid="16"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 your infrastructure</a:t>
            </a:r>
            <a:endParaRPr lang="en-US" dirty="0"/>
          </a:p>
        </p:txBody>
      </p:sp>
      <p:sp>
        <p:nvSpPr>
          <p:cNvPr id="29" name="TextBox 28"/>
          <p:cNvSpPr txBox="1"/>
          <p:nvPr/>
        </p:nvSpPr>
        <p:spPr>
          <a:xfrm>
            <a:off x="242437" y="1486031"/>
            <a:ext cx="7003500" cy="1950631"/>
          </a:xfrm>
          <a:prstGeom prst="rect">
            <a:avLst/>
          </a:prstGeom>
          <a:noFill/>
        </p:spPr>
        <p:txBody>
          <a:bodyPr wrap="square" lIns="179259" tIns="143407" rIns="179259" bIns="143407" rtlCol="0">
            <a:noAutofit/>
          </a:bodyPr>
          <a:lstStyle/>
          <a:p>
            <a:pPr defTabSz="914133">
              <a:spcBef>
                <a:spcPct val="20000"/>
              </a:spcBef>
              <a:spcAft>
                <a:spcPts val="1175"/>
              </a:spcAft>
              <a:buSzPct val="80000"/>
            </a:pPr>
            <a:r>
              <a:rPr lang="en-US" sz="3137" spc="-49" dirty="0">
                <a:gradFill>
                  <a:gsLst>
                    <a:gs pos="2917">
                      <a:srgbClr val="00188F"/>
                    </a:gs>
                    <a:gs pos="30000">
                      <a:srgbClr val="00188F"/>
                    </a:gs>
                  </a:gsLst>
                  <a:lin ang="5400000" scaled="0"/>
                </a:gradFill>
                <a:latin typeface="Segoe UI Light"/>
              </a:rPr>
              <a:t>Windows Azure Infrastructure Services</a:t>
            </a:r>
          </a:p>
          <a:p>
            <a:pPr defTabSz="914133">
              <a:spcAft>
                <a:spcPts val="588"/>
              </a:spcAft>
            </a:pPr>
            <a:r>
              <a:rPr lang="en-US" sz="1961" spc="-49" dirty="0">
                <a:gradFill>
                  <a:gsLst>
                    <a:gs pos="0">
                      <a:srgbClr val="505050"/>
                    </a:gs>
                    <a:gs pos="100000">
                      <a:srgbClr val="505050"/>
                    </a:gs>
                  </a:gsLst>
                  <a:lin ang="0" scaled="0"/>
                </a:gradFill>
              </a:rPr>
              <a:t>Virtual Machines with on-demand scale &amp; compute</a:t>
            </a:r>
          </a:p>
          <a:p>
            <a:pPr defTabSz="914133">
              <a:spcAft>
                <a:spcPts val="588"/>
              </a:spcAft>
            </a:pPr>
            <a:r>
              <a:rPr lang="en-US" sz="1961" spc="-49" dirty="0">
                <a:gradFill>
                  <a:gsLst>
                    <a:gs pos="0">
                      <a:srgbClr val="505050"/>
                    </a:gs>
                    <a:gs pos="100000">
                      <a:srgbClr val="505050"/>
                    </a:gs>
                  </a:gsLst>
                  <a:lin ang="0" scaled="0"/>
                </a:gradFill>
              </a:rPr>
              <a:t>Spin up and tear down in minutes, no hardware provisioning</a:t>
            </a:r>
          </a:p>
          <a:p>
            <a:pPr defTabSz="914133">
              <a:spcAft>
                <a:spcPts val="588"/>
              </a:spcAft>
            </a:pPr>
            <a:r>
              <a:rPr lang="en-US" sz="1961" spc="-49" dirty="0">
                <a:gradFill>
                  <a:gsLst>
                    <a:gs pos="0">
                      <a:srgbClr val="505050"/>
                    </a:gs>
                    <a:gs pos="100000">
                      <a:srgbClr val="505050"/>
                    </a:gs>
                  </a:gsLst>
                  <a:lin ang="0" scaled="0"/>
                </a:gradFill>
              </a:rPr>
              <a:t>Connect with on-premises Active Directory and domains</a:t>
            </a:r>
          </a:p>
          <a:p>
            <a:pPr defTabSz="914133">
              <a:spcAft>
                <a:spcPts val="588"/>
              </a:spcAft>
            </a:pPr>
            <a:r>
              <a:rPr lang="en-US" sz="1961" spc="-49" dirty="0">
                <a:gradFill>
                  <a:gsLst>
                    <a:gs pos="0">
                      <a:srgbClr val="505050"/>
                    </a:gs>
                    <a:gs pos="100000">
                      <a:srgbClr val="505050"/>
                    </a:gs>
                  </a:gsLst>
                  <a:lin ang="0" scaled="0"/>
                </a:gradFill>
              </a:rPr>
              <a:t>Integrates  Windows Azure Virtual Networks </a:t>
            </a:r>
          </a:p>
          <a:p>
            <a:pPr defTabSz="914133">
              <a:spcAft>
                <a:spcPts val="588"/>
              </a:spcAft>
            </a:pPr>
            <a:r>
              <a:rPr lang="en-US" sz="1961" spc="-49" dirty="0">
                <a:gradFill>
                  <a:gsLst>
                    <a:gs pos="0">
                      <a:srgbClr val="505050"/>
                    </a:gs>
                    <a:gs pos="100000">
                      <a:srgbClr val="505050"/>
                    </a:gs>
                  </a:gsLst>
                  <a:lin ang="0" scaled="0"/>
                </a:gradFill>
              </a:rPr>
              <a:t>Use what you know, manage with System Center</a:t>
            </a:r>
          </a:p>
          <a:p>
            <a:pPr defTabSz="914133">
              <a:spcAft>
                <a:spcPts val="588"/>
              </a:spcAft>
            </a:pPr>
            <a:r>
              <a:rPr lang="en-US" sz="1961" spc="-49" dirty="0">
                <a:gradFill>
                  <a:gsLst>
                    <a:gs pos="0">
                      <a:srgbClr val="505050"/>
                    </a:gs>
                    <a:gs pos="100000">
                      <a:srgbClr val="505050"/>
                    </a:gs>
                  </a:gsLst>
                  <a:lin ang="0" scaled="0"/>
                </a:gradFill>
              </a:rPr>
              <a:t>Integrates with Azure Platform, Apps, and Storage Services</a:t>
            </a:r>
          </a:p>
          <a:p>
            <a:pPr defTabSz="914133"/>
            <a:endParaRPr lang="en-US" sz="1961" spc="-49" dirty="0">
              <a:gradFill>
                <a:gsLst>
                  <a:gs pos="0">
                    <a:srgbClr val="505050"/>
                  </a:gs>
                  <a:gs pos="100000">
                    <a:srgbClr val="505050"/>
                  </a:gs>
                </a:gsLst>
                <a:lin ang="0" scaled="0"/>
              </a:gradFill>
            </a:endParaRPr>
          </a:p>
        </p:txBody>
      </p:sp>
      <p:grpSp>
        <p:nvGrpSpPr>
          <p:cNvPr id="17" name="Group 16"/>
          <p:cNvGrpSpPr/>
          <p:nvPr/>
        </p:nvGrpSpPr>
        <p:grpSpPr>
          <a:xfrm>
            <a:off x="8229766" y="1584939"/>
            <a:ext cx="1032355" cy="1927451"/>
            <a:chOff x="8395093" y="1615957"/>
            <a:chExt cx="1053205" cy="1966379"/>
          </a:xfrm>
        </p:grpSpPr>
        <p:sp>
          <p:nvSpPr>
            <p:cNvPr id="36" name="Rectangle 35"/>
            <p:cNvSpPr/>
            <p:nvPr/>
          </p:nvSpPr>
          <p:spPr>
            <a:xfrm>
              <a:off x="8407787" y="1678854"/>
              <a:ext cx="1040511" cy="437105"/>
            </a:xfrm>
            <a:prstGeom prst="rect">
              <a:avLst/>
            </a:prstGeom>
          </p:spPr>
          <p:txBody>
            <a:bodyPr wrap="square">
              <a:spAutoFit/>
            </a:bodyPr>
            <a:lstStyle/>
            <a:p>
              <a:pPr defTabSz="914133" fontAlgn="base">
                <a:lnSpc>
                  <a:spcPct val="80000"/>
                </a:lnSpc>
                <a:spcBef>
                  <a:spcPct val="0"/>
                </a:spcBef>
                <a:spcAft>
                  <a:spcPct val="0"/>
                </a:spcAft>
              </a:pPr>
              <a:r>
                <a:rPr lang="en-US" sz="1372" kern="0" dirty="0">
                  <a:gradFill>
                    <a:gsLst>
                      <a:gs pos="2917">
                        <a:srgbClr val="00188F"/>
                      </a:gs>
                      <a:gs pos="30000">
                        <a:srgbClr val="00188F"/>
                      </a:gs>
                    </a:gsLst>
                    <a:lin ang="5400000" scaled="0"/>
                  </a:gradFill>
                </a:rPr>
                <a:t>Virtual Network</a:t>
              </a:r>
            </a:p>
          </p:txBody>
        </p:sp>
        <p:cxnSp>
          <p:nvCxnSpPr>
            <p:cNvPr id="37" name="Straight Connector 36"/>
            <p:cNvCxnSpPr/>
            <p:nvPr/>
          </p:nvCxnSpPr>
          <p:spPr>
            <a:xfrm flipH="1" flipV="1">
              <a:off x="8395093" y="1650990"/>
              <a:ext cx="17654" cy="1931346"/>
            </a:xfrm>
            <a:prstGeom prst="line">
              <a:avLst/>
            </a:prstGeom>
            <a:ln w="44450" cap="rnd">
              <a:solidFill>
                <a:schemeClr val="accent2"/>
              </a:solidFill>
              <a:prstDash val="sysDot"/>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8395094" y="1615957"/>
              <a:ext cx="1032548" cy="17201"/>
            </a:xfrm>
            <a:prstGeom prst="line">
              <a:avLst/>
            </a:prstGeom>
            <a:ln w="44450" cap="rnd">
              <a:solidFill>
                <a:schemeClr val="accent2"/>
              </a:solidFill>
              <a:prstDash val="sysDot"/>
              <a:headEnd type="none" w="lg" len="med"/>
              <a:tailEnd type="triangle" w="lg" len="med"/>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6907200" y="2636121"/>
            <a:ext cx="1886150" cy="2845334"/>
            <a:chOff x="6879959" y="2570938"/>
            <a:chExt cx="1924244" cy="2902801"/>
          </a:xfrm>
        </p:grpSpPr>
        <p:pic>
          <p:nvPicPr>
            <p:cNvPr id="35" name="Picture 3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79959" y="2570938"/>
              <a:ext cx="1857462" cy="2775203"/>
            </a:xfrm>
            <a:prstGeom prst="rect">
              <a:avLst/>
            </a:prstGeom>
          </p:spPr>
        </p:pic>
        <p:grpSp>
          <p:nvGrpSpPr>
            <p:cNvPr id="39" name="Group 38"/>
            <p:cNvGrpSpPr/>
            <p:nvPr/>
          </p:nvGrpSpPr>
          <p:grpSpPr>
            <a:xfrm>
              <a:off x="7836130" y="4402410"/>
              <a:ext cx="723336" cy="600824"/>
              <a:chOff x="5864359" y="5124721"/>
              <a:chExt cx="1012967" cy="1087004"/>
            </a:xfrm>
          </p:grpSpPr>
          <p:grpSp>
            <p:nvGrpSpPr>
              <p:cNvPr id="43" name="Group 42"/>
              <p:cNvGrpSpPr/>
              <p:nvPr/>
            </p:nvGrpSpPr>
            <p:grpSpPr>
              <a:xfrm flipH="1">
                <a:off x="6564705" y="5124721"/>
                <a:ext cx="312621" cy="1087004"/>
                <a:chOff x="777765" y="3577608"/>
                <a:chExt cx="810242" cy="2817260"/>
              </a:xfrm>
              <a:solidFill>
                <a:srgbClr val="FFFFFF"/>
              </a:solidFill>
            </p:grpSpPr>
            <p:sp>
              <p:nvSpPr>
                <p:cNvPr id="45" name="Freeform 741"/>
                <p:cNvSpPr>
                  <a:spLocks/>
                </p:cNvSpPr>
                <p:nvPr/>
              </p:nvSpPr>
              <p:spPr bwMode="auto">
                <a:xfrm>
                  <a:off x="777765" y="4273234"/>
                  <a:ext cx="810242" cy="2121634"/>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grp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895919" fontAlgn="base">
                    <a:lnSpc>
                      <a:spcPct val="90000"/>
                    </a:lnSpc>
                    <a:spcBef>
                      <a:spcPct val="0"/>
                    </a:spcBef>
                    <a:spcAft>
                      <a:spcPct val="0"/>
                    </a:spcAft>
                  </a:pPr>
                  <a:endParaRPr lang="en-US" sz="1961" spc="-49">
                    <a:gradFill>
                      <a:gsLst>
                        <a:gs pos="1250">
                          <a:srgbClr val="EFEFEF"/>
                        </a:gs>
                        <a:gs pos="10417">
                          <a:srgbClr val="EFEFEF"/>
                        </a:gs>
                      </a:gsLst>
                      <a:lin ang="5400000" scaled="0"/>
                    </a:gradFill>
                  </a:endParaRPr>
                </a:p>
              </p:txBody>
            </p:sp>
            <p:sp>
              <p:nvSpPr>
                <p:cNvPr id="46" name="Oval 742"/>
                <p:cNvSpPr>
                  <a:spLocks noChangeArrowheads="1"/>
                </p:cNvSpPr>
                <p:nvPr/>
              </p:nvSpPr>
              <p:spPr bwMode="auto">
                <a:xfrm>
                  <a:off x="941336" y="3577608"/>
                  <a:ext cx="483100" cy="635993"/>
                </a:xfrm>
                <a:prstGeom prst="ellipse">
                  <a:avLst/>
                </a:prstGeom>
                <a:grp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895919" fontAlgn="base">
                    <a:lnSpc>
                      <a:spcPct val="90000"/>
                    </a:lnSpc>
                    <a:spcBef>
                      <a:spcPct val="0"/>
                    </a:spcBef>
                    <a:spcAft>
                      <a:spcPct val="0"/>
                    </a:spcAft>
                  </a:pPr>
                  <a:endParaRPr lang="en-US" sz="1961" spc="-49">
                    <a:gradFill>
                      <a:gsLst>
                        <a:gs pos="1250">
                          <a:srgbClr val="EFEFEF"/>
                        </a:gs>
                        <a:gs pos="10417">
                          <a:srgbClr val="EFEFEF"/>
                        </a:gs>
                      </a:gsLst>
                      <a:lin ang="5400000" scaled="0"/>
                    </a:gradFill>
                  </a:endParaRPr>
                </a:p>
              </p:txBody>
            </p:sp>
          </p:grpSp>
          <p:sp>
            <p:nvSpPr>
              <p:cNvPr id="44" name="Freeform 34"/>
              <p:cNvSpPr>
                <a:spLocks noEditPoints="1"/>
              </p:cNvSpPr>
              <p:nvPr/>
            </p:nvSpPr>
            <p:spPr bwMode="auto">
              <a:xfrm>
                <a:off x="5864359" y="5378912"/>
                <a:ext cx="624687" cy="506044"/>
              </a:xfrm>
              <a:custGeom>
                <a:avLst/>
                <a:gdLst>
                  <a:gd name="T0" fmla="*/ 408 w 438"/>
                  <a:gd name="T1" fmla="*/ 0 h 295"/>
                  <a:gd name="T2" fmla="*/ 356 w 438"/>
                  <a:gd name="T3" fmla="*/ 0 h 295"/>
                  <a:gd name="T4" fmla="*/ 326 w 438"/>
                  <a:gd name="T5" fmla="*/ 29 h 295"/>
                  <a:gd name="T6" fmla="*/ 326 w 438"/>
                  <a:gd name="T7" fmla="*/ 265 h 295"/>
                  <a:gd name="T8" fmla="*/ 356 w 438"/>
                  <a:gd name="T9" fmla="*/ 295 h 295"/>
                  <a:gd name="T10" fmla="*/ 408 w 438"/>
                  <a:gd name="T11" fmla="*/ 295 h 295"/>
                  <a:gd name="T12" fmla="*/ 438 w 438"/>
                  <a:gd name="T13" fmla="*/ 265 h 295"/>
                  <a:gd name="T14" fmla="*/ 438 w 438"/>
                  <a:gd name="T15" fmla="*/ 29 h 295"/>
                  <a:gd name="T16" fmla="*/ 408 w 438"/>
                  <a:gd name="T17" fmla="*/ 0 h 295"/>
                  <a:gd name="T18" fmla="*/ 382 w 438"/>
                  <a:gd name="T19" fmla="*/ 225 h 295"/>
                  <a:gd name="T20" fmla="*/ 367 w 438"/>
                  <a:gd name="T21" fmla="*/ 210 h 295"/>
                  <a:gd name="T22" fmla="*/ 382 w 438"/>
                  <a:gd name="T23" fmla="*/ 196 h 295"/>
                  <a:gd name="T24" fmla="*/ 396 w 438"/>
                  <a:gd name="T25" fmla="*/ 210 h 295"/>
                  <a:gd name="T26" fmla="*/ 382 w 438"/>
                  <a:gd name="T27" fmla="*/ 225 h 295"/>
                  <a:gd name="T28" fmla="*/ 408 w 438"/>
                  <a:gd name="T29" fmla="*/ 80 h 295"/>
                  <a:gd name="T30" fmla="*/ 355 w 438"/>
                  <a:gd name="T31" fmla="*/ 80 h 295"/>
                  <a:gd name="T32" fmla="*/ 355 w 438"/>
                  <a:gd name="T33" fmla="*/ 70 h 295"/>
                  <a:gd name="T34" fmla="*/ 408 w 438"/>
                  <a:gd name="T35" fmla="*/ 70 h 295"/>
                  <a:gd name="T36" fmla="*/ 408 w 438"/>
                  <a:gd name="T37" fmla="*/ 80 h 295"/>
                  <a:gd name="T38" fmla="*/ 408 w 438"/>
                  <a:gd name="T39" fmla="*/ 50 h 295"/>
                  <a:gd name="T40" fmla="*/ 355 w 438"/>
                  <a:gd name="T41" fmla="*/ 50 h 295"/>
                  <a:gd name="T42" fmla="*/ 355 w 438"/>
                  <a:gd name="T43" fmla="*/ 40 h 295"/>
                  <a:gd name="T44" fmla="*/ 408 w 438"/>
                  <a:gd name="T45" fmla="*/ 40 h 295"/>
                  <a:gd name="T46" fmla="*/ 408 w 438"/>
                  <a:gd name="T47" fmla="*/ 50 h 295"/>
                  <a:gd name="T48" fmla="*/ 287 w 438"/>
                  <a:gd name="T49" fmla="*/ 27 h 295"/>
                  <a:gd name="T50" fmla="*/ 17 w 438"/>
                  <a:gd name="T51" fmla="*/ 27 h 295"/>
                  <a:gd name="T52" fmla="*/ 0 w 438"/>
                  <a:gd name="T53" fmla="*/ 44 h 295"/>
                  <a:gd name="T54" fmla="*/ 0 w 438"/>
                  <a:gd name="T55" fmla="*/ 222 h 295"/>
                  <a:gd name="T56" fmla="*/ 17 w 438"/>
                  <a:gd name="T57" fmla="*/ 239 h 295"/>
                  <a:gd name="T58" fmla="*/ 111 w 438"/>
                  <a:gd name="T59" fmla="*/ 239 h 295"/>
                  <a:gd name="T60" fmla="*/ 111 w 438"/>
                  <a:gd name="T61" fmla="*/ 239 h 295"/>
                  <a:gd name="T62" fmla="*/ 111 w 438"/>
                  <a:gd name="T63" fmla="*/ 255 h 295"/>
                  <a:gd name="T64" fmla="*/ 107 w 438"/>
                  <a:gd name="T65" fmla="*/ 260 h 295"/>
                  <a:gd name="T66" fmla="*/ 56 w 438"/>
                  <a:gd name="T67" fmla="*/ 268 h 295"/>
                  <a:gd name="T68" fmla="*/ 52 w 438"/>
                  <a:gd name="T69" fmla="*/ 273 h 295"/>
                  <a:gd name="T70" fmla="*/ 52 w 438"/>
                  <a:gd name="T71" fmla="*/ 285 h 295"/>
                  <a:gd name="T72" fmla="*/ 56 w 438"/>
                  <a:gd name="T73" fmla="*/ 289 h 295"/>
                  <a:gd name="T74" fmla="*/ 248 w 438"/>
                  <a:gd name="T75" fmla="*/ 289 h 295"/>
                  <a:gd name="T76" fmla="*/ 252 w 438"/>
                  <a:gd name="T77" fmla="*/ 285 h 295"/>
                  <a:gd name="T78" fmla="*/ 252 w 438"/>
                  <a:gd name="T79" fmla="*/ 273 h 295"/>
                  <a:gd name="T80" fmla="*/ 248 w 438"/>
                  <a:gd name="T81" fmla="*/ 268 h 295"/>
                  <a:gd name="T82" fmla="*/ 196 w 438"/>
                  <a:gd name="T83" fmla="*/ 260 h 295"/>
                  <a:gd name="T84" fmla="*/ 192 w 438"/>
                  <a:gd name="T85" fmla="*/ 255 h 295"/>
                  <a:gd name="T86" fmla="*/ 192 w 438"/>
                  <a:gd name="T87" fmla="*/ 239 h 295"/>
                  <a:gd name="T88" fmla="*/ 192 w 438"/>
                  <a:gd name="T89" fmla="*/ 239 h 295"/>
                  <a:gd name="T90" fmla="*/ 287 w 438"/>
                  <a:gd name="T91" fmla="*/ 239 h 295"/>
                  <a:gd name="T92" fmla="*/ 304 w 438"/>
                  <a:gd name="T93" fmla="*/ 222 h 295"/>
                  <a:gd name="T94" fmla="*/ 304 w 438"/>
                  <a:gd name="T95" fmla="*/ 44 h 295"/>
                  <a:gd name="T96" fmla="*/ 287 w 438"/>
                  <a:gd name="T97" fmla="*/ 27 h 295"/>
                  <a:gd name="T98" fmla="*/ 287 w 438"/>
                  <a:gd name="T99" fmla="*/ 209 h 295"/>
                  <a:gd name="T100" fmla="*/ 17 w 438"/>
                  <a:gd name="T101" fmla="*/ 209 h 295"/>
                  <a:gd name="T102" fmla="*/ 17 w 438"/>
                  <a:gd name="T103" fmla="*/ 44 h 295"/>
                  <a:gd name="T104" fmla="*/ 287 w 438"/>
                  <a:gd name="T105" fmla="*/ 44 h 295"/>
                  <a:gd name="T106" fmla="*/ 287 w 438"/>
                  <a:gd name="T107" fmla="*/ 20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8" h="295">
                    <a:moveTo>
                      <a:pt x="408" y="0"/>
                    </a:moveTo>
                    <a:cubicBezTo>
                      <a:pt x="356" y="0"/>
                      <a:pt x="356" y="0"/>
                      <a:pt x="356" y="0"/>
                    </a:cubicBezTo>
                    <a:cubicBezTo>
                      <a:pt x="339" y="0"/>
                      <a:pt x="326" y="13"/>
                      <a:pt x="326" y="29"/>
                    </a:cubicBezTo>
                    <a:cubicBezTo>
                      <a:pt x="326" y="265"/>
                      <a:pt x="326" y="265"/>
                      <a:pt x="326" y="265"/>
                    </a:cubicBezTo>
                    <a:cubicBezTo>
                      <a:pt x="326" y="281"/>
                      <a:pt x="339" y="295"/>
                      <a:pt x="356" y="295"/>
                    </a:cubicBezTo>
                    <a:cubicBezTo>
                      <a:pt x="408" y="295"/>
                      <a:pt x="408" y="295"/>
                      <a:pt x="408" y="295"/>
                    </a:cubicBezTo>
                    <a:cubicBezTo>
                      <a:pt x="424" y="295"/>
                      <a:pt x="438" y="281"/>
                      <a:pt x="438" y="265"/>
                    </a:cubicBezTo>
                    <a:cubicBezTo>
                      <a:pt x="438" y="29"/>
                      <a:pt x="438" y="29"/>
                      <a:pt x="438" y="29"/>
                    </a:cubicBezTo>
                    <a:cubicBezTo>
                      <a:pt x="438" y="13"/>
                      <a:pt x="424" y="0"/>
                      <a:pt x="408" y="0"/>
                    </a:cubicBezTo>
                    <a:close/>
                    <a:moveTo>
                      <a:pt x="382" y="225"/>
                    </a:moveTo>
                    <a:cubicBezTo>
                      <a:pt x="374" y="225"/>
                      <a:pt x="367" y="218"/>
                      <a:pt x="367" y="210"/>
                    </a:cubicBezTo>
                    <a:cubicBezTo>
                      <a:pt x="367" y="202"/>
                      <a:pt x="374" y="196"/>
                      <a:pt x="382" y="196"/>
                    </a:cubicBezTo>
                    <a:cubicBezTo>
                      <a:pt x="390" y="196"/>
                      <a:pt x="396" y="202"/>
                      <a:pt x="396" y="210"/>
                    </a:cubicBezTo>
                    <a:cubicBezTo>
                      <a:pt x="396" y="218"/>
                      <a:pt x="390" y="225"/>
                      <a:pt x="382" y="225"/>
                    </a:cubicBezTo>
                    <a:close/>
                    <a:moveTo>
                      <a:pt x="408" y="80"/>
                    </a:moveTo>
                    <a:cubicBezTo>
                      <a:pt x="355" y="80"/>
                      <a:pt x="355" y="80"/>
                      <a:pt x="355" y="80"/>
                    </a:cubicBezTo>
                    <a:cubicBezTo>
                      <a:pt x="355" y="70"/>
                      <a:pt x="355" y="70"/>
                      <a:pt x="355" y="70"/>
                    </a:cubicBezTo>
                    <a:cubicBezTo>
                      <a:pt x="408" y="70"/>
                      <a:pt x="408" y="70"/>
                      <a:pt x="408" y="70"/>
                    </a:cubicBezTo>
                    <a:lnTo>
                      <a:pt x="408" y="80"/>
                    </a:lnTo>
                    <a:close/>
                    <a:moveTo>
                      <a:pt x="408" y="50"/>
                    </a:moveTo>
                    <a:cubicBezTo>
                      <a:pt x="355" y="50"/>
                      <a:pt x="355" y="50"/>
                      <a:pt x="355" y="50"/>
                    </a:cubicBezTo>
                    <a:cubicBezTo>
                      <a:pt x="355" y="40"/>
                      <a:pt x="355" y="40"/>
                      <a:pt x="355" y="40"/>
                    </a:cubicBezTo>
                    <a:cubicBezTo>
                      <a:pt x="408" y="40"/>
                      <a:pt x="408" y="40"/>
                      <a:pt x="408" y="40"/>
                    </a:cubicBezTo>
                    <a:lnTo>
                      <a:pt x="408" y="50"/>
                    </a:lnTo>
                    <a:close/>
                    <a:moveTo>
                      <a:pt x="287" y="27"/>
                    </a:moveTo>
                    <a:cubicBezTo>
                      <a:pt x="17" y="27"/>
                      <a:pt x="17" y="27"/>
                      <a:pt x="17" y="27"/>
                    </a:cubicBezTo>
                    <a:cubicBezTo>
                      <a:pt x="8" y="27"/>
                      <a:pt x="0" y="35"/>
                      <a:pt x="0" y="44"/>
                    </a:cubicBezTo>
                    <a:cubicBezTo>
                      <a:pt x="0" y="222"/>
                      <a:pt x="0" y="222"/>
                      <a:pt x="0" y="222"/>
                    </a:cubicBezTo>
                    <a:cubicBezTo>
                      <a:pt x="0" y="231"/>
                      <a:pt x="8" y="239"/>
                      <a:pt x="17" y="239"/>
                    </a:cubicBezTo>
                    <a:cubicBezTo>
                      <a:pt x="111" y="239"/>
                      <a:pt x="111" y="239"/>
                      <a:pt x="111" y="239"/>
                    </a:cubicBezTo>
                    <a:cubicBezTo>
                      <a:pt x="111" y="239"/>
                      <a:pt x="111" y="239"/>
                      <a:pt x="111" y="239"/>
                    </a:cubicBezTo>
                    <a:cubicBezTo>
                      <a:pt x="111" y="255"/>
                      <a:pt x="111" y="255"/>
                      <a:pt x="111" y="255"/>
                    </a:cubicBezTo>
                    <a:cubicBezTo>
                      <a:pt x="111" y="257"/>
                      <a:pt x="109" y="259"/>
                      <a:pt x="107" y="260"/>
                    </a:cubicBezTo>
                    <a:cubicBezTo>
                      <a:pt x="56" y="268"/>
                      <a:pt x="56" y="268"/>
                      <a:pt x="56" y="268"/>
                    </a:cubicBezTo>
                    <a:cubicBezTo>
                      <a:pt x="54" y="269"/>
                      <a:pt x="52" y="271"/>
                      <a:pt x="52" y="273"/>
                    </a:cubicBezTo>
                    <a:cubicBezTo>
                      <a:pt x="52" y="285"/>
                      <a:pt x="52" y="285"/>
                      <a:pt x="52" y="285"/>
                    </a:cubicBezTo>
                    <a:cubicBezTo>
                      <a:pt x="52" y="287"/>
                      <a:pt x="53" y="289"/>
                      <a:pt x="56" y="289"/>
                    </a:cubicBezTo>
                    <a:cubicBezTo>
                      <a:pt x="248" y="289"/>
                      <a:pt x="248" y="289"/>
                      <a:pt x="248" y="289"/>
                    </a:cubicBezTo>
                    <a:cubicBezTo>
                      <a:pt x="251" y="289"/>
                      <a:pt x="252" y="287"/>
                      <a:pt x="252" y="285"/>
                    </a:cubicBezTo>
                    <a:cubicBezTo>
                      <a:pt x="252" y="273"/>
                      <a:pt x="252" y="273"/>
                      <a:pt x="252" y="273"/>
                    </a:cubicBezTo>
                    <a:cubicBezTo>
                      <a:pt x="252" y="271"/>
                      <a:pt x="251" y="269"/>
                      <a:pt x="248" y="268"/>
                    </a:cubicBezTo>
                    <a:cubicBezTo>
                      <a:pt x="196" y="260"/>
                      <a:pt x="196" y="260"/>
                      <a:pt x="196" y="260"/>
                    </a:cubicBezTo>
                    <a:cubicBezTo>
                      <a:pt x="194" y="259"/>
                      <a:pt x="192" y="257"/>
                      <a:pt x="192" y="255"/>
                    </a:cubicBezTo>
                    <a:cubicBezTo>
                      <a:pt x="192" y="239"/>
                      <a:pt x="192" y="239"/>
                      <a:pt x="192" y="239"/>
                    </a:cubicBezTo>
                    <a:cubicBezTo>
                      <a:pt x="192" y="239"/>
                      <a:pt x="192" y="239"/>
                      <a:pt x="192" y="239"/>
                    </a:cubicBezTo>
                    <a:cubicBezTo>
                      <a:pt x="287" y="239"/>
                      <a:pt x="287" y="239"/>
                      <a:pt x="287" y="239"/>
                    </a:cubicBezTo>
                    <a:cubicBezTo>
                      <a:pt x="296" y="239"/>
                      <a:pt x="304" y="231"/>
                      <a:pt x="304" y="222"/>
                    </a:cubicBezTo>
                    <a:cubicBezTo>
                      <a:pt x="304" y="44"/>
                      <a:pt x="304" y="44"/>
                      <a:pt x="304" y="44"/>
                    </a:cubicBezTo>
                    <a:cubicBezTo>
                      <a:pt x="304" y="35"/>
                      <a:pt x="296" y="27"/>
                      <a:pt x="287" y="27"/>
                    </a:cubicBezTo>
                    <a:close/>
                    <a:moveTo>
                      <a:pt x="287" y="209"/>
                    </a:moveTo>
                    <a:cubicBezTo>
                      <a:pt x="17" y="209"/>
                      <a:pt x="17" y="209"/>
                      <a:pt x="17" y="209"/>
                    </a:cubicBezTo>
                    <a:cubicBezTo>
                      <a:pt x="17" y="44"/>
                      <a:pt x="17" y="44"/>
                      <a:pt x="17" y="44"/>
                    </a:cubicBezTo>
                    <a:cubicBezTo>
                      <a:pt x="287" y="44"/>
                      <a:pt x="287" y="44"/>
                      <a:pt x="287" y="44"/>
                    </a:cubicBezTo>
                    <a:lnTo>
                      <a:pt x="287" y="209"/>
                    </a:lnTo>
                    <a:close/>
                  </a:path>
                </a:pathLst>
              </a:custGeom>
              <a:solidFill>
                <a:schemeClr val="bg1"/>
              </a:solidFill>
              <a:ln>
                <a:noFill/>
              </a:ln>
              <a:extLst/>
            </p:spPr>
            <p:txBody>
              <a:bodyPr vert="horz" wrap="square" lIns="89630" tIns="44814" rIns="89630" bIns="44814" numCol="1" anchor="t" anchorCtr="0" compatLnSpc="1">
                <a:prstTxWarp prst="textNoShape">
                  <a:avLst/>
                </a:prstTxWarp>
              </a:bodyPr>
              <a:lstStyle/>
              <a:p>
                <a:pPr defTabSz="914133"/>
                <a:endParaRPr lang="en-US" sz="1765">
                  <a:solidFill>
                    <a:srgbClr val="505050"/>
                  </a:solidFill>
                </a:endParaRPr>
              </a:p>
            </p:txBody>
          </p:sp>
        </p:grpSp>
        <p:pic>
          <p:nvPicPr>
            <p:cNvPr id="40" name="Picture 3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715013" y="3689032"/>
              <a:ext cx="844451" cy="555999"/>
            </a:xfrm>
            <a:prstGeom prst="rect">
              <a:avLst/>
            </a:prstGeom>
          </p:spPr>
        </p:pic>
        <p:pic>
          <p:nvPicPr>
            <p:cNvPr id="99" name="Picture 9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956456" y="3744228"/>
              <a:ext cx="325748" cy="341128"/>
            </a:xfrm>
            <a:prstGeom prst="rect">
              <a:avLst/>
            </a:prstGeom>
          </p:spPr>
        </p:pic>
        <p:sp>
          <p:nvSpPr>
            <p:cNvPr id="9" name="TextBox 8"/>
            <p:cNvSpPr txBox="1"/>
            <p:nvPr/>
          </p:nvSpPr>
          <p:spPr>
            <a:xfrm>
              <a:off x="7614291" y="4782961"/>
              <a:ext cx="1189912" cy="690778"/>
            </a:xfrm>
            <a:prstGeom prst="rect">
              <a:avLst/>
            </a:prstGeom>
            <a:noFill/>
          </p:spPr>
          <p:txBody>
            <a:bodyPr wrap="square" lIns="179259" tIns="143407" rIns="179259" bIns="143407" rtlCol="0">
              <a:spAutoFit/>
            </a:bodyPr>
            <a:lstStyle/>
            <a:p>
              <a:pPr defTabSz="914133">
                <a:lnSpc>
                  <a:spcPct val="90000"/>
                </a:lnSpc>
              </a:pPr>
              <a:r>
                <a:rPr lang="en-US" sz="1371" spc="-49" dirty="0">
                  <a:solidFill>
                    <a:srgbClr val="FFFFFF"/>
                  </a:solidFill>
                </a:rPr>
                <a:t>Your </a:t>
              </a:r>
              <a:br>
                <a:rPr lang="en-US" sz="1371" spc="-49" dirty="0">
                  <a:solidFill>
                    <a:srgbClr val="FFFFFF"/>
                  </a:solidFill>
                </a:rPr>
              </a:br>
              <a:r>
                <a:rPr lang="en-US" sz="1371" spc="-49" dirty="0">
                  <a:solidFill>
                    <a:srgbClr val="FFFFFF"/>
                  </a:solidFill>
                </a:rPr>
                <a:t>Datacenter</a:t>
              </a:r>
            </a:p>
          </p:txBody>
        </p:sp>
      </p:grpSp>
      <p:grpSp>
        <p:nvGrpSpPr>
          <p:cNvPr id="16" name="Group 15"/>
          <p:cNvGrpSpPr/>
          <p:nvPr/>
        </p:nvGrpSpPr>
        <p:grpSpPr>
          <a:xfrm>
            <a:off x="8390879" y="974526"/>
            <a:ext cx="3677943" cy="5100186"/>
            <a:chOff x="8902413" y="1253528"/>
            <a:chExt cx="3390524" cy="4256583"/>
          </a:xfrm>
        </p:grpSpPr>
        <p:grpSp>
          <p:nvGrpSpPr>
            <p:cNvPr id="13" name="Group 12"/>
            <p:cNvGrpSpPr/>
            <p:nvPr/>
          </p:nvGrpSpPr>
          <p:grpSpPr>
            <a:xfrm>
              <a:off x="8902413" y="1253528"/>
              <a:ext cx="3390524" cy="4256583"/>
              <a:chOff x="8818610" y="1360407"/>
              <a:chExt cx="3390524" cy="4256583"/>
            </a:xfrm>
          </p:grpSpPr>
          <p:grpSp>
            <p:nvGrpSpPr>
              <p:cNvPr id="8" name="Group 7"/>
              <p:cNvGrpSpPr/>
              <p:nvPr/>
            </p:nvGrpSpPr>
            <p:grpSpPr>
              <a:xfrm>
                <a:off x="8818610" y="1360407"/>
                <a:ext cx="3390524" cy="4256583"/>
                <a:chOff x="8818610" y="1360407"/>
                <a:chExt cx="3390524" cy="4256583"/>
              </a:xfrm>
            </p:grpSpPr>
            <p:grpSp>
              <p:nvGrpSpPr>
                <p:cNvPr id="49" name="Group 48"/>
                <p:cNvGrpSpPr/>
                <p:nvPr/>
              </p:nvGrpSpPr>
              <p:grpSpPr>
                <a:xfrm>
                  <a:off x="9748732" y="4898578"/>
                  <a:ext cx="1476372" cy="718412"/>
                  <a:chOff x="10378107" y="4626534"/>
                  <a:chExt cx="969359" cy="446103"/>
                </a:xfrm>
                <a:solidFill>
                  <a:schemeClr val="accent1"/>
                </a:solidFill>
              </p:grpSpPr>
              <p:grpSp>
                <p:nvGrpSpPr>
                  <p:cNvPr id="84" name="Group 83"/>
                  <p:cNvGrpSpPr/>
                  <p:nvPr/>
                </p:nvGrpSpPr>
                <p:grpSpPr>
                  <a:xfrm>
                    <a:off x="10378107" y="4626534"/>
                    <a:ext cx="450224" cy="446102"/>
                    <a:chOff x="10864047" y="2068032"/>
                    <a:chExt cx="936757" cy="928179"/>
                  </a:xfrm>
                  <a:grpFill/>
                </p:grpSpPr>
                <p:sp>
                  <p:nvSpPr>
                    <p:cNvPr id="93" name="Oval 742"/>
                    <p:cNvSpPr>
                      <a:spLocks noChangeArrowheads="1"/>
                    </p:cNvSpPr>
                    <p:nvPr/>
                  </p:nvSpPr>
                  <p:spPr bwMode="auto">
                    <a:xfrm>
                      <a:off x="11480295" y="2068032"/>
                      <a:ext cx="239438" cy="208835"/>
                    </a:xfrm>
                    <a:prstGeom prst="ellipse">
                      <a:avLst/>
                    </a:prstGeom>
                    <a:grpFill/>
                    <a:ln>
                      <a:solidFill>
                        <a:schemeClr val="accent1"/>
                      </a:solidFill>
                    </a:ln>
                    <a:extLst/>
                  </p:spPr>
                  <p:txBody>
                    <a:bodyPr vert="horz" wrap="square" lIns="89630" tIns="44814" rIns="89630" bIns="44814" numCol="1" anchor="t" anchorCtr="0" compatLnSpc="1">
                      <a:prstTxWarp prst="textNoShape">
                        <a:avLst/>
                      </a:prstTxWarp>
                    </a:bodyPr>
                    <a:lstStyle/>
                    <a:p>
                      <a:pPr defTabSz="896178"/>
                      <a:endParaRPr lang="en-US" sz="1765">
                        <a:solidFill>
                          <a:srgbClr val="FFFFFF"/>
                        </a:solidFill>
                      </a:endParaRPr>
                    </a:p>
                  </p:txBody>
                </p:sp>
                <p:sp>
                  <p:nvSpPr>
                    <p:cNvPr id="94" name="Freeform 741"/>
                    <p:cNvSpPr>
                      <a:spLocks/>
                    </p:cNvSpPr>
                    <p:nvPr/>
                  </p:nvSpPr>
                  <p:spPr bwMode="auto">
                    <a:xfrm>
                      <a:off x="11399226" y="2299550"/>
                      <a:ext cx="401578" cy="696661"/>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grpFill/>
                    <a:ln>
                      <a:solidFill>
                        <a:schemeClr val="accent1"/>
                      </a:solidFill>
                    </a:ln>
                    <a:extLst/>
                  </p:spPr>
                  <p:txBody>
                    <a:bodyPr vert="horz" wrap="square" lIns="89630" tIns="44814" rIns="89630" bIns="44814" numCol="1" anchor="t" anchorCtr="0" compatLnSpc="1">
                      <a:prstTxWarp prst="textNoShape">
                        <a:avLst/>
                      </a:prstTxWarp>
                    </a:bodyPr>
                    <a:lstStyle/>
                    <a:p>
                      <a:pPr defTabSz="896178"/>
                      <a:endParaRPr lang="en-US" sz="1765">
                        <a:solidFill>
                          <a:srgbClr val="FFFFFF"/>
                        </a:solidFill>
                      </a:endParaRPr>
                    </a:p>
                  </p:txBody>
                </p:sp>
                <p:sp>
                  <p:nvSpPr>
                    <p:cNvPr id="95" name="Freeform 12"/>
                    <p:cNvSpPr>
                      <a:spLocks noEditPoints="1"/>
                    </p:cNvSpPr>
                    <p:nvPr/>
                  </p:nvSpPr>
                  <p:spPr bwMode="auto">
                    <a:xfrm>
                      <a:off x="10864047" y="2418948"/>
                      <a:ext cx="514619" cy="365434"/>
                    </a:xfrm>
                    <a:custGeom>
                      <a:avLst/>
                      <a:gdLst>
                        <a:gd name="T0" fmla="*/ 22 w 87"/>
                        <a:gd name="T1" fmla="*/ 47 h 72"/>
                        <a:gd name="T2" fmla="*/ 65 w 87"/>
                        <a:gd name="T3" fmla="*/ 47 h 72"/>
                        <a:gd name="T4" fmla="*/ 74 w 87"/>
                        <a:gd name="T5" fmla="*/ 38 h 72"/>
                        <a:gd name="T6" fmla="*/ 74 w 87"/>
                        <a:gd name="T7" fmla="*/ 9 h 72"/>
                        <a:gd name="T8" fmla="*/ 65 w 87"/>
                        <a:gd name="T9" fmla="*/ 0 h 72"/>
                        <a:gd name="T10" fmla="*/ 22 w 87"/>
                        <a:gd name="T11" fmla="*/ 0 h 72"/>
                        <a:gd name="T12" fmla="*/ 13 w 87"/>
                        <a:gd name="T13" fmla="*/ 9 h 72"/>
                        <a:gd name="T14" fmla="*/ 13 w 87"/>
                        <a:gd name="T15" fmla="*/ 38 h 72"/>
                        <a:gd name="T16" fmla="*/ 22 w 87"/>
                        <a:gd name="T17" fmla="*/ 47 h 72"/>
                        <a:gd name="T18" fmla="*/ 19 w 87"/>
                        <a:gd name="T19" fmla="*/ 9 h 72"/>
                        <a:gd name="T20" fmla="*/ 22 w 87"/>
                        <a:gd name="T21" fmla="*/ 5 h 72"/>
                        <a:gd name="T22" fmla="*/ 65 w 87"/>
                        <a:gd name="T23" fmla="*/ 5 h 72"/>
                        <a:gd name="T24" fmla="*/ 69 w 87"/>
                        <a:gd name="T25" fmla="*/ 9 h 72"/>
                        <a:gd name="T26" fmla="*/ 69 w 87"/>
                        <a:gd name="T27" fmla="*/ 38 h 72"/>
                        <a:gd name="T28" fmla="*/ 65 w 87"/>
                        <a:gd name="T29" fmla="*/ 42 h 72"/>
                        <a:gd name="T30" fmla="*/ 22 w 87"/>
                        <a:gd name="T31" fmla="*/ 42 h 72"/>
                        <a:gd name="T32" fmla="*/ 19 w 87"/>
                        <a:gd name="T33" fmla="*/ 38 h 72"/>
                        <a:gd name="T34" fmla="*/ 19 w 87"/>
                        <a:gd name="T35" fmla="*/ 9 h 72"/>
                        <a:gd name="T36" fmla="*/ 19 w 87"/>
                        <a:gd name="T37" fmla="*/ 9 h 72"/>
                        <a:gd name="T38" fmla="*/ 3 w 87"/>
                        <a:gd name="T39" fmla="*/ 72 h 72"/>
                        <a:gd name="T40" fmla="*/ 85 w 87"/>
                        <a:gd name="T41" fmla="*/ 72 h 72"/>
                        <a:gd name="T42" fmla="*/ 87 w 87"/>
                        <a:gd name="T43" fmla="*/ 70 h 72"/>
                        <a:gd name="T44" fmla="*/ 87 w 87"/>
                        <a:gd name="T45" fmla="*/ 69 h 72"/>
                        <a:gd name="T46" fmla="*/ 86 w 87"/>
                        <a:gd name="T47" fmla="*/ 65 h 72"/>
                        <a:gd name="T48" fmla="*/ 75 w 87"/>
                        <a:gd name="T49" fmla="*/ 52 h 72"/>
                        <a:gd name="T50" fmla="*/ 71 w 87"/>
                        <a:gd name="T51" fmla="*/ 50 h 72"/>
                        <a:gd name="T52" fmla="*/ 17 w 87"/>
                        <a:gd name="T53" fmla="*/ 50 h 72"/>
                        <a:gd name="T54" fmla="*/ 13 w 87"/>
                        <a:gd name="T55" fmla="*/ 52 h 72"/>
                        <a:gd name="T56" fmla="*/ 2 w 87"/>
                        <a:gd name="T57" fmla="*/ 65 h 72"/>
                        <a:gd name="T58" fmla="*/ 0 w 87"/>
                        <a:gd name="T59" fmla="*/ 69 h 72"/>
                        <a:gd name="T60" fmla="*/ 0 w 87"/>
                        <a:gd name="T61" fmla="*/ 70 h 72"/>
                        <a:gd name="T62" fmla="*/ 3 w 87"/>
                        <a:gd name="T6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7" h="72">
                          <a:moveTo>
                            <a:pt x="22" y="47"/>
                          </a:moveTo>
                          <a:cubicBezTo>
                            <a:pt x="65" y="47"/>
                            <a:pt x="65" y="47"/>
                            <a:pt x="65" y="47"/>
                          </a:cubicBezTo>
                          <a:cubicBezTo>
                            <a:pt x="70" y="47"/>
                            <a:pt x="74" y="43"/>
                            <a:pt x="74" y="38"/>
                          </a:cubicBezTo>
                          <a:cubicBezTo>
                            <a:pt x="74" y="9"/>
                            <a:pt x="74" y="9"/>
                            <a:pt x="74" y="9"/>
                          </a:cubicBezTo>
                          <a:cubicBezTo>
                            <a:pt x="74" y="4"/>
                            <a:pt x="70" y="0"/>
                            <a:pt x="65" y="0"/>
                          </a:cubicBezTo>
                          <a:cubicBezTo>
                            <a:pt x="22" y="0"/>
                            <a:pt x="22" y="0"/>
                            <a:pt x="22" y="0"/>
                          </a:cubicBezTo>
                          <a:cubicBezTo>
                            <a:pt x="17" y="0"/>
                            <a:pt x="13" y="4"/>
                            <a:pt x="13" y="9"/>
                          </a:cubicBezTo>
                          <a:cubicBezTo>
                            <a:pt x="13" y="38"/>
                            <a:pt x="13" y="38"/>
                            <a:pt x="13" y="38"/>
                          </a:cubicBezTo>
                          <a:cubicBezTo>
                            <a:pt x="13" y="43"/>
                            <a:pt x="17" y="47"/>
                            <a:pt x="22" y="47"/>
                          </a:cubicBezTo>
                          <a:close/>
                          <a:moveTo>
                            <a:pt x="19" y="9"/>
                          </a:moveTo>
                          <a:cubicBezTo>
                            <a:pt x="19" y="6"/>
                            <a:pt x="20" y="5"/>
                            <a:pt x="22" y="5"/>
                          </a:cubicBezTo>
                          <a:cubicBezTo>
                            <a:pt x="65" y="5"/>
                            <a:pt x="65" y="5"/>
                            <a:pt x="65" y="5"/>
                          </a:cubicBezTo>
                          <a:cubicBezTo>
                            <a:pt x="67" y="5"/>
                            <a:pt x="69" y="6"/>
                            <a:pt x="69" y="9"/>
                          </a:cubicBezTo>
                          <a:cubicBezTo>
                            <a:pt x="69" y="38"/>
                            <a:pt x="69" y="38"/>
                            <a:pt x="69" y="38"/>
                          </a:cubicBezTo>
                          <a:cubicBezTo>
                            <a:pt x="69" y="40"/>
                            <a:pt x="67" y="42"/>
                            <a:pt x="65" y="42"/>
                          </a:cubicBezTo>
                          <a:cubicBezTo>
                            <a:pt x="22" y="42"/>
                            <a:pt x="22" y="42"/>
                            <a:pt x="22" y="42"/>
                          </a:cubicBezTo>
                          <a:cubicBezTo>
                            <a:pt x="20" y="42"/>
                            <a:pt x="19" y="40"/>
                            <a:pt x="19" y="38"/>
                          </a:cubicBezTo>
                          <a:cubicBezTo>
                            <a:pt x="19" y="9"/>
                            <a:pt x="19" y="9"/>
                            <a:pt x="19" y="9"/>
                          </a:cubicBezTo>
                          <a:cubicBezTo>
                            <a:pt x="19" y="9"/>
                            <a:pt x="19" y="9"/>
                            <a:pt x="19" y="9"/>
                          </a:cubicBezTo>
                          <a:close/>
                          <a:moveTo>
                            <a:pt x="3" y="72"/>
                          </a:moveTo>
                          <a:cubicBezTo>
                            <a:pt x="85" y="72"/>
                            <a:pt x="85" y="72"/>
                            <a:pt x="85" y="72"/>
                          </a:cubicBezTo>
                          <a:cubicBezTo>
                            <a:pt x="86" y="72"/>
                            <a:pt x="87" y="71"/>
                            <a:pt x="87" y="70"/>
                          </a:cubicBezTo>
                          <a:cubicBezTo>
                            <a:pt x="87" y="69"/>
                            <a:pt x="87" y="69"/>
                            <a:pt x="87" y="69"/>
                          </a:cubicBezTo>
                          <a:cubicBezTo>
                            <a:pt x="87" y="67"/>
                            <a:pt x="87" y="66"/>
                            <a:pt x="86" y="65"/>
                          </a:cubicBezTo>
                          <a:cubicBezTo>
                            <a:pt x="75" y="52"/>
                            <a:pt x="75" y="52"/>
                            <a:pt x="75" y="52"/>
                          </a:cubicBezTo>
                          <a:cubicBezTo>
                            <a:pt x="74" y="51"/>
                            <a:pt x="73" y="50"/>
                            <a:pt x="71" y="50"/>
                          </a:cubicBezTo>
                          <a:cubicBezTo>
                            <a:pt x="17" y="50"/>
                            <a:pt x="17" y="50"/>
                            <a:pt x="17" y="50"/>
                          </a:cubicBezTo>
                          <a:cubicBezTo>
                            <a:pt x="15" y="50"/>
                            <a:pt x="14" y="51"/>
                            <a:pt x="13" y="52"/>
                          </a:cubicBezTo>
                          <a:cubicBezTo>
                            <a:pt x="2" y="65"/>
                            <a:pt x="2" y="65"/>
                            <a:pt x="2" y="65"/>
                          </a:cubicBezTo>
                          <a:cubicBezTo>
                            <a:pt x="1" y="66"/>
                            <a:pt x="0" y="67"/>
                            <a:pt x="0" y="69"/>
                          </a:cubicBezTo>
                          <a:cubicBezTo>
                            <a:pt x="0" y="70"/>
                            <a:pt x="0" y="70"/>
                            <a:pt x="0" y="70"/>
                          </a:cubicBezTo>
                          <a:cubicBezTo>
                            <a:pt x="0" y="71"/>
                            <a:pt x="2" y="72"/>
                            <a:pt x="3" y="72"/>
                          </a:cubicBezTo>
                          <a:close/>
                        </a:path>
                      </a:pathLst>
                    </a:custGeom>
                    <a:grpFill/>
                    <a:ln>
                      <a:solidFill>
                        <a:schemeClr val="accent1"/>
                      </a:solidFill>
                    </a:ln>
                  </p:spPr>
                  <p:txBody>
                    <a:bodyPr vert="horz" wrap="square" lIns="89630" tIns="44814" rIns="89630" bIns="44814" numCol="1" anchor="t" anchorCtr="0" compatLnSpc="1">
                      <a:prstTxWarp prst="textNoShape">
                        <a:avLst/>
                      </a:prstTxWarp>
                    </a:bodyPr>
                    <a:lstStyle/>
                    <a:p>
                      <a:pPr defTabSz="914133"/>
                      <a:endParaRPr lang="en-US" sz="1765">
                        <a:solidFill>
                          <a:srgbClr val="505050"/>
                        </a:solidFill>
                      </a:endParaRPr>
                    </a:p>
                  </p:txBody>
                </p:sp>
              </p:grpSp>
              <p:grpSp>
                <p:nvGrpSpPr>
                  <p:cNvPr id="85" name="Group 84"/>
                  <p:cNvGrpSpPr/>
                  <p:nvPr/>
                </p:nvGrpSpPr>
                <p:grpSpPr>
                  <a:xfrm>
                    <a:off x="10897243" y="4626534"/>
                    <a:ext cx="450223" cy="446103"/>
                    <a:chOff x="10864049" y="2068034"/>
                    <a:chExt cx="936755" cy="928182"/>
                  </a:xfrm>
                  <a:grpFill/>
                </p:grpSpPr>
                <p:sp>
                  <p:nvSpPr>
                    <p:cNvPr id="90" name="Oval 742"/>
                    <p:cNvSpPr>
                      <a:spLocks noChangeArrowheads="1"/>
                    </p:cNvSpPr>
                    <p:nvPr/>
                  </p:nvSpPr>
                  <p:spPr bwMode="auto">
                    <a:xfrm>
                      <a:off x="11480295" y="2068034"/>
                      <a:ext cx="239439" cy="208835"/>
                    </a:xfrm>
                    <a:prstGeom prst="ellipse">
                      <a:avLst/>
                    </a:prstGeom>
                    <a:grpFill/>
                    <a:ln>
                      <a:solidFill>
                        <a:schemeClr val="accent1"/>
                      </a:solidFill>
                    </a:ln>
                    <a:extLst/>
                  </p:spPr>
                  <p:txBody>
                    <a:bodyPr vert="horz" wrap="square" lIns="89630" tIns="44814" rIns="89630" bIns="44814" numCol="1" anchor="t" anchorCtr="0" compatLnSpc="1">
                      <a:prstTxWarp prst="textNoShape">
                        <a:avLst/>
                      </a:prstTxWarp>
                    </a:bodyPr>
                    <a:lstStyle/>
                    <a:p>
                      <a:pPr defTabSz="896178"/>
                      <a:endParaRPr lang="en-US" sz="1765">
                        <a:solidFill>
                          <a:srgbClr val="FFFFFF"/>
                        </a:solidFill>
                      </a:endParaRPr>
                    </a:p>
                  </p:txBody>
                </p:sp>
                <p:sp>
                  <p:nvSpPr>
                    <p:cNvPr id="91" name="Freeform 741"/>
                    <p:cNvSpPr>
                      <a:spLocks/>
                    </p:cNvSpPr>
                    <p:nvPr/>
                  </p:nvSpPr>
                  <p:spPr bwMode="auto">
                    <a:xfrm>
                      <a:off x="11399226" y="2299554"/>
                      <a:ext cx="401578" cy="696662"/>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grpFill/>
                    <a:ln>
                      <a:solidFill>
                        <a:schemeClr val="accent1"/>
                      </a:solidFill>
                    </a:ln>
                    <a:extLst/>
                  </p:spPr>
                  <p:txBody>
                    <a:bodyPr vert="horz" wrap="square" lIns="89630" tIns="44814" rIns="89630" bIns="44814" numCol="1" anchor="t" anchorCtr="0" compatLnSpc="1">
                      <a:prstTxWarp prst="textNoShape">
                        <a:avLst/>
                      </a:prstTxWarp>
                    </a:bodyPr>
                    <a:lstStyle/>
                    <a:p>
                      <a:pPr defTabSz="896178"/>
                      <a:endParaRPr lang="en-US" sz="1765">
                        <a:solidFill>
                          <a:srgbClr val="FFFFFF"/>
                        </a:solidFill>
                      </a:endParaRPr>
                    </a:p>
                  </p:txBody>
                </p:sp>
                <p:sp>
                  <p:nvSpPr>
                    <p:cNvPr id="92" name="Freeform 12"/>
                    <p:cNvSpPr>
                      <a:spLocks noEditPoints="1"/>
                    </p:cNvSpPr>
                    <p:nvPr/>
                  </p:nvSpPr>
                  <p:spPr bwMode="auto">
                    <a:xfrm>
                      <a:off x="10864049" y="2418948"/>
                      <a:ext cx="514619" cy="365434"/>
                    </a:xfrm>
                    <a:custGeom>
                      <a:avLst/>
                      <a:gdLst>
                        <a:gd name="T0" fmla="*/ 22 w 87"/>
                        <a:gd name="T1" fmla="*/ 47 h 72"/>
                        <a:gd name="T2" fmla="*/ 65 w 87"/>
                        <a:gd name="T3" fmla="*/ 47 h 72"/>
                        <a:gd name="T4" fmla="*/ 74 w 87"/>
                        <a:gd name="T5" fmla="*/ 38 h 72"/>
                        <a:gd name="T6" fmla="*/ 74 w 87"/>
                        <a:gd name="T7" fmla="*/ 9 h 72"/>
                        <a:gd name="T8" fmla="*/ 65 w 87"/>
                        <a:gd name="T9" fmla="*/ 0 h 72"/>
                        <a:gd name="T10" fmla="*/ 22 w 87"/>
                        <a:gd name="T11" fmla="*/ 0 h 72"/>
                        <a:gd name="T12" fmla="*/ 13 w 87"/>
                        <a:gd name="T13" fmla="*/ 9 h 72"/>
                        <a:gd name="T14" fmla="*/ 13 w 87"/>
                        <a:gd name="T15" fmla="*/ 38 h 72"/>
                        <a:gd name="T16" fmla="*/ 22 w 87"/>
                        <a:gd name="T17" fmla="*/ 47 h 72"/>
                        <a:gd name="T18" fmla="*/ 19 w 87"/>
                        <a:gd name="T19" fmla="*/ 9 h 72"/>
                        <a:gd name="T20" fmla="*/ 22 w 87"/>
                        <a:gd name="T21" fmla="*/ 5 h 72"/>
                        <a:gd name="T22" fmla="*/ 65 w 87"/>
                        <a:gd name="T23" fmla="*/ 5 h 72"/>
                        <a:gd name="T24" fmla="*/ 69 w 87"/>
                        <a:gd name="T25" fmla="*/ 9 h 72"/>
                        <a:gd name="T26" fmla="*/ 69 w 87"/>
                        <a:gd name="T27" fmla="*/ 38 h 72"/>
                        <a:gd name="T28" fmla="*/ 65 w 87"/>
                        <a:gd name="T29" fmla="*/ 42 h 72"/>
                        <a:gd name="T30" fmla="*/ 22 w 87"/>
                        <a:gd name="T31" fmla="*/ 42 h 72"/>
                        <a:gd name="T32" fmla="*/ 19 w 87"/>
                        <a:gd name="T33" fmla="*/ 38 h 72"/>
                        <a:gd name="T34" fmla="*/ 19 w 87"/>
                        <a:gd name="T35" fmla="*/ 9 h 72"/>
                        <a:gd name="T36" fmla="*/ 19 w 87"/>
                        <a:gd name="T37" fmla="*/ 9 h 72"/>
                        <a:gd name="T38" fmla="*/ 3 w 87"/>
                        <a:gd name="T39" fmla="*/ 72 h 72"/>
                        <a:gd name="T40" fmla="*/ 85 w 87"/>
                        <a:gd name="T41" fmla="*/ 72 h 72"/>
                        <a:gd name="T42" fmla="*/ 87 w 87"/>
                        <a:gd name="T43" fmla="*/ 70 h 72"/>
                        <a:gd name="T44" fmla="*/ 87 w 87"/>
                        <a:gd name="T45" fmla="*/ 69 h 72"/>
                        <a:gd name="T46" fmla="*/ 86 w 87"/>
                        <a:gd name="T47" fmla="*/ 65 h 72"/>
                        <a:gd name="T48" fmla="*/ 75 w 87"/>
                        <a:gd name="T49" fmla="*/ 52 h 72"/>
                        <a:gd name="T50" fmla="*/ 71 w 87"/>
                        <a:gd name="T51" fmla="*/ 50 h 72"/>
                        <a:gd name="T52" fmla="*/ 17 w 87"/>
                        <a:gd name="T53" fmla="*/ 50 h 72"/>
                        <a:gd name="T54" fmla="*/ 13 w 87"/>
                        <a:gd name="T55" fmla="*/ 52 h 72"/>
                        <a:gd name="T56" fmla="*/ 2 w 87"/>
                        <a:gd name="T57" fmla="*/ 65 h 72"/>
                        <a:gd name="T58" fmla="*/ 0 w 87"/>
                        <a:gd name="T59" fmla="*/ 69 h 72"/>
                        <a:gd name="T60" fmla="*/ 0 w 87"/>
                        <a:gd name="T61" fmla="*/ 70 h 72"/>
                        <a:gd name="T62" fmla="*/ 3 w 87"/>
                        <a:gd name="T6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7" h="72">
                          <a:moveTo>
                            <a:pt x="22" y="47"/>
                          </a:moveTo>
                          <a:cubicBezTo>
                            <a:pt x="65" y="47"/>
                            <a:pt x="65" y="47"/>
                            <a:pt x="65" y="47"/>
                          </a:cubicBezTo>
                          <a:cubicBezTo>
                            <a:pt x="70" y="47"/>
                            <a:pt x="74" y="43"/>
                            <a:pt x="74" y="38"/>
                          </a:cubicBezTo>
                          <a:cubicBezTo>
                            <a:pt x="74" y="9"/>
                            <a:pt x="74" y="9"/>
                            <a:pt x="74" y="9"/>
                          </a:cubicBezTo>
                          <a:cubicBezTo>
                            <a:pt x="74" y="4"/>
                            <a:pt x="70" y="0"/>
                            <a:pt x="65" y="0"/>
                          </a:cubicBezTo>
                          <a:cubicBezTo>
                            <a:pt x="22" y="0"/>
                            <a:pt x="22" y="0"/>
                            <a:pt x="22" y="0"/>
                          </a:cubicBezTo>
                          <a:cubicBezTo>
                            <a:pt x="17" y="0"/>
                            <a:pt x="13" y="4"/>
                            <a:pt x="13" y="9"/>
                          </a:cubicBezTo>
                          <a:cubicBezTo>
                            <a:pt x="13" y="38"/>
                            <a:pt x="13" y="38"/>
                            <a:pt x="13" y="38"/>
                          </a:cubicBezTo>
                          <a:cubicBezTo>
                            <a:pt x="13" y="43"/>
                            <a:pt x="17" y="47"/>
                            <a:pt x="22" y="47"/>
                          </a:cubicBezTo>
                          <a:close/>
                          <a:moveTo>
                            <a:pt x="19" y="9"/>
                          </a:moveTo>
                          <a:cubicBezTo>
                            <a:pt x="19" y="6"/>
                            <a:pt x="20" y="5"/>
                            <a:pt x="22" y="5"/>
                          </a:cubicBezTo>
                          <a:cubicBezTo>
                            <a:pt x="65" y="5"/>
                            <a:pt x="65" y="5"/>
                            <a:pt x="65" y="5"/>
                          </a:cubicBezTo>
                          <a:cubicBezTo>
                            <a:pt x="67" y="5"/>
                            <a:pt x="69" y="6"/>
                            <a:pt x="69" y="9"/>
                          </a:cubicBezTo>
                          <a:cubicBezTo>
                            <a:pt x="69" y="38"/>
                            <a:pt x="69" y="38"/>
                            <a:pt x="69" y="38"/>
                          </a:cubicBezTo>
                          <a:cubicBezTo>
                            <a:pt x="69" y="40"/>
                            <a:pt x="67" y="42"/>
                            <a:pt x="65" y="42"/>
                          </a:cubicBezTo>
                          <a:cubicBezTo>
                            <a:pt x="22" y="42"/>
                            <a:pt x="22" y="42"/>
                            <a:pt x="22" y="42"/>
                          </a:cubicBezTo>
                          <a:cubicBezTo>
                            <a:pt x="20" y="42"/>
                            <a:pt x="19" y="40"/>
                            <a:pt x="19" y="38"/>
                          </a:cubicBezTo>
                          <a:cubicBezTo>
                            <a:pt x="19" y="9"/>
                            <a:pt x="19" y="9"/>
                            <a:pt x="19" y="9"/>
                          </a:cubicBezTo>
                          <a:cubicBezTo>
                            <a:pt x="19" y="9"/>
                            <a:pt x="19" y="9"/>
                            <a:pt x="19" y="9"/>
                          </a:cubicBezTo>
                          <a:close/>
                          <a:moveTo>
                            <a:pt x="3" y="72"/>
                          </a:moveTo>
                          <a:cubicBezTo>
                            <a:pt x="85" y="72"/>
                            <a:pt x="85" y="72"/>
                            <a:pt x="85" y="72"/>
                          </a:cubicBezTo>
                          <a:cubicBezTo>
                            <a:pt x="86" y="72"/>
                            <a:pt x="87" y="71"/>
                            <a:pt x="87" y="70"/>
                          </a:cubicBezTo>
                          <a:cubicBezTo>
                            <a:pt x="87" y="69"/>
                            <a:pt x="87" y="69"/>
                            <a:pt x="87" y="69"/>
                          </a:cubicBezTo>
                          <a:cubicBezTo>
                            <a:pt x="87" y="67"/>
                            <a:pt x="87" y="66"/>
                            <a:pt x="86" y="65"/>
                          </a:cubicBezTo>
                          <a:cubicBezTo>
                            <a:pt x="75" y="52"/>
                            <a:pt x="75" y="52"/>
                            <a:pt x="75" y="52"/>
                          </a:cubicBezTo>
                          <a:cubicBezTo>
                            <a:pt x="74" y="51"/>
                            <a:pt x="73" y="50"/>
                            <a:pt x="71" y="50"/>
                          </a:cubicBezTo>
                          <a:cubicBezTo>
                            <a:pt x="17" y="50"/>
                            <a:pt x="17" y="50"/>
                            <a:pt x="17" y="50"/>
                          </a:cubicBezTo>
                          <a:cubicBezTo>
                            <a:pt x="15" y="50"/>
                            <a:pt x="14" y="51"/>
                            <a:pt x="13" y="52"/>
                          </a:cubicBezTo>
                          <a:cubicBezTo>
                            <a:pt x="2" y="65"/>
                            <a:pt x="2" y="65"/>
                            <a:pt x="2" y="65"/>
                          </a:cubicBezTo>
                          <a:cubicBezTo>
                            <a:pt x="1" y="66"/>
                            <a:pt x="0" y="67"/>
                            <a:pt x="0" y="69"/>
                          </a:cubicBezTo>
                          <a:cubicBezTo>
                            <a:pt x="0" y="70"/>
                            <a:pt x="0" y="70"/>
                            <a:pt x="0" y="70"/>
                          </a:cubicBezTo>
                          <a:cubicBezTo>
                            <a:pt x="0" y="71"/>
                            <a:pt x="2" y="72"/>
                            <a:pt x="3" y="72"/>
                          </a:cubicBezTo>
                          <a:close/>
                        </a:path>
                      </a:pathLst>
                    </a:custGeom>
                    <a:grpFill/>
                    <a:ln>
                      <a:solidFill>
                        <a:schemeClr val="accent1"/>
                      </a:solidFill>
                    </a:ln>
                  </p:spPr>
                  <p:txBody>
                    <a:bodyPr vert="horz" wrap="square" lIns="89630" tIns="44814" rIns="89630" bIns="44814" numCol="1" anchor="t" anchorCtr="0" compatLnSpc="1">
                      <a:prstTxWarp prst="textNoShape">
                        <a:avLst/>
                      </a:prstTxWarp>
                    </a:bodyPr>
                    <a:lstStyle/>
                    <a:p>
                      <a:pPr defTabSz="914133"/>
                      <a:endParaRPr lang="en-US" sz="1765">
                        <a:solidFill>
                          <a:srgbClr val="505050"/>
                        </a:solidFill>
                      </a:endParaRPr>
                    </a:p>
                  </p:txBody>
                </p:sp>
              </p:grpSp>
            </p:grpSp>
            <p:sp>
              <p:nvSpPr>
                <p:cNvPr id="51" name="Rectangle 50"/>
                <p:cNvSpPr/>
                <p:nvPr/>
              </p:nvSpPr>
              <p:spPr>
                <a:xfrm flipH="1">
                  <a:off x="10025012" y="3977204"/>
                  <a:ext cx="1305877" cy="216564"/>
                </a:xfrm>
                <a:prstGeom prst="rect">
                  <a:avLst/>
                </a:prstGeom>
                <a:noFill/>
                <a:ln>
                  <a:noFill/>
                </a:ln>
              </p:spPr>
              <p:txBody>
                <a:bodyPr wrap="square">
                  <a:spAutoFit/>
                </a:bodyPr>
                <a:lstStyle/>
                <a:p>
                  <a:pPr algn="ctr" defTabSz="914133" fontAlgn="base">
                    <a:lnSpc>
                      <a:spcPct val="80000"/>
                    </a:lnSpc>
                    <a:spcBef>
                      <a:spcPct val="0"/>
                    </a:spcBef>
                    <a:spcAft>
                      <a:spcPct val="0"/>
                    </a:spcAft>
                  </a:pPr>
                  <a:r>
                    <a:rPr lang="en-US" sz="1372" kern="0" dirty="0">
                      <a:gradFill>
                        <a:gsLst>
                          <a:gs pos="2917">
                            <a:srgbClr val="00188F"/>
                          </a:gs>
                          <a:gs pos="30000">
                            <a:srgbClr val="00188F"/>
                          </a:gs>
                        </a:gsLst>
                        <a:lin ang="5400000" scaled="0"/>
                      </a:gradFill>
                    </a:rPr>
                    <a:t>Internet</a:t>
                  </a:r>
                </a:p>
              </p:txBody>
            </p:sp>
            <p:cxnSp>
              <p:nvCxnSpPr>
                <p:cNvPr id="52" name="Straight Connector 51"/>
                <p:cNvCxnSpPr/>
                <p:nvPr/>
              </p:nvCxnSpPr>
              <p:spPr>
                <a:xfrm>
                  <a:off x="10280024" y="3423756"/>
                  <a:ext cx="0" cy="1417969"/>
                </a:xfrm>
                <a:prstGeom prst="line">
                  <a:avLst/>
                </a:prstGeom>
                <a:ln w="44450" cap="rnd">
                  <a:solidFill>
                    <a:schemeClr val="accent1"/>
                  </a:solidFill>
                  <a:prstDash val="sysDot"/>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1070686" y="3423756"/>
                  <a:ext cx="0" cy="1417969"/>
                </a:xfrm>
                <a:prstGeom prst="line">
                  <a:avLst/>
                </a:prstGeom>
                <a:ln w="44450" cap="rnd">
                  <a:solidFill>
                    <a:schemeClr val="accent1"/>
                  </a:solidFill>
                  <a:prstDash val="sysDot"/>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71" name="Clpoud Icon"/>
                <p:cNvSpPr>
                  <a:spLocks noChangeAspect="1"/>
                </p:cNvSpPr>
                <p:nvPr/>
              </p:nvSpPr>
              <p:spPr bwMode="black">
                <a:xfrm>
                  <a:off x="8818610" y="1360407"/>
                  <a:ext cx="3390524" cy="2025929"/>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pattFill prst="ltUpDiag">
                  <a:fgClr>
                    <a:srgbClr val="FFFFFF"/>
                  </a:fgClr>
                  <a:bgClr>
                    <a:srgbClr val="EFEFEF"/>
                  </a:bgClr>
                </a:pattFill>
                <a:ln w="25400">
                  <a:solidFill>
                    <a:schemeClr val="accent1"/>
                  </a:solidFill>
                </a:ln>
                <a:extLst/>
              </p:spPr>
              <p:txBody>
                <a:bodyPr vert="horz" wrap="square" lIns="89630" tIns="179259" rIns="448149" bIns="44814" numCol="1" anchor="t" anchorCtr="0" compatLnSpc="1">
                  <a:prstTxWarp prst="textNoShape">
                    <a:avLst/>
                  </a:prstTxWarp>
                </a:bodyPr>
                <a:lstStyle/>
                <a:p>
                  <a:pPr algn="ctr" defTabSz="914133" fontAlgn="base">
                    <a:lnSpc>
                      <a:spcPct val="90000"/>
                    </a:lnSpc>
                    <a:spcBef>
                      <a:spcPct val="0"/>
                    </a:spcBef>
                    <a:spcAft>
                      <a:spcPct val="0"/>
                    </a:spcAft>
                  </a:pPr>
                  <a:endParaRPr lang="en-US" sz="1765" spc="-49" dirty="0">
                    <a:gradFill>
                      <a:gsLst>
                        <a:gs pos="2917">
                          <a:srgbClr val="EFEFEF"/>
                        </a:gs>
                        <a:gs pos="30000">
                          <a:srgbClr val="EFEFEF"/>
                        </a:gs>
                      </a:gsLst>
                      <a:lin ang="5400000" scaled="0"/>
                    </a:gradFill>
                    <a:latin typeface="Segoe UI Light"/>
                  </a:endParaRPr>
                </a:p>
              </p:txBody>
            </p:sp>
            <p:sp>
              <p:nvSpPr>
                <p:cNvPr id="72" name="Freeform 24"/>
                <p:cNvSpPr>
                  <a:spLocks noEditPoints="1"/>
                </p:cNvSpPr>
                <p:nvPr/>
              </p:nvSpPr>
              <p:spPr bwMode="black">
                <a:xfrm>
                  <a:off x="10082186" y="2613539"/>
                  <a:ext cx="950476" cy="776269"/>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noFill/>
                <a:ln w="9525">
                  <a:solidFill>
                    <a:schemeClr val="tx2"/>
                  </a:solidFill>
                  <a:round/>
                  <a:headEnd/>
                  <a:tailEnd/>
                </a:ln>
                <a:extLst/>
              </p:spPr>
              <p:txBody>
                <a:bodyPr vert="horz" wrap="square" lIns="89630" tIns="44814" rIns="89630" bIns="44814" numCol="1" anchor="t" anchorCtr="0" compatLnSpc="1">
                  <a:prstTxWarp prst="textNoShape">
                    <a:avLst/>
                  </a:prstTxWarp>
                </a:bodyPr>
                <a:lstStyle/>
                <a:p>
                  <a:pPr defTabSz="914133"/>
                  <a:endParaRPr lang="en-US" sz="1765">
                    <a:solidFill>
                      <a:srgbClr val="505050"/>
                    </a:solidFill>
                  </a:endParaRPr>
                </a:p>
              </p:txBody>
            </p:sp>
            <p:sp>
              <p:nvSpPr>
                <p:cNvPr id="74" name="Freeform 24"/>
                <p:cNvSpPr>
                  <a:spLocks noEditPoints="1"/>
                </p:cNvSpPr>
                <p:nvPr/>
              </p:nvSpPr>
              <p:spPr bwMode="black">
                <a:xfrm>
                  <a:off x="9603101" y="1987556"/>
                  <a:ext cx="1042482" cy="851411"/>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noFill/>
                <a:ln w="9525">
                  <a:solidFill>
                    <a:schemeClr val="tx2"/>
                  </a:solidFill>
                  <a:round/>
                  <a:headEnd/>
                  <a:tailEnd/>
                </a:ln>
                <a:extLst/>
              </p:spPr>
              <p:txBody>
                <a:bodyPr vert="horz" wrap="square" lIns="89630" tIns="44814" rIns="89630" bIns="44814" numCol="1" anchor="t" anchorCtr="0" compatLnSpc="1">
                  <a:prstTxWarp prst="textNoShape">
                    <a:avLst/>
                  </a:prstTxWarp>
                </a:bodyPr>
                <a:lstStyle/>
                <a:p>
                  <a:pPr defTabSz="914133"/>
                  <a:endParaRPr lang="en-US" sz="1765">
                    <a:solidFill>
                      <a:srgbClr val="505050"/>
                    </a:solidFill>
                  </a:endParaRPr>
                </a:p>
              </p:txBody>
            </p:sp>
            <p:sp>
              <p:nvSpPr>
                <p:cNvPr id="81" name="Freeform 24"/>
                <p:cNvSpPr>
                  <a:spLocks noEditPoints="1"/>
                </p:cNvSpPr>
                <p:nvPr/>
              </p:nvSpPr>
              <p:spPr bwMode="black">
                <a:xfrm>
                  <a:off x="9072559" y="2547394"/>
                  <a:ext cx="950476" cy="776269"/>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noFill/>
                <a:ln w="9525">
                  <a:solidFill>
                    <a:schemeClr val="tx2"/>
                  </a:solidFill>
                  <a:round/>
                  <a:headEnd/>
                  <a:tailEnd/>
                </a:ln>
                <a:extLst/>
              </p:spPr>
              <p:txBody>
                <a:bodyPr vert="horz" wrap="square" lIns="89630" tIns="44814" rIns="89630" bIns="44814" numCol="1" anchor="t" anchorCtr="0" compatLnSpc="1">
                  <a:prstTxWarp prst="textNoShape">
                    <a:avLst/>
                  </a:prstTxWarp>
                </a:bodyPr>
                <a:lstStyle/>
                <a:p>
                  <a:pPr defTabSz="914133"/>
                  <a:endParaRPr lang="en-US" sz="1765">
                    <a:solidFill>
                      <a:srgbClr val="505050"/>
                    </a:solidFill>
                  </a:endParaRPr>
                </a:p>
              </p:txBody>
            </p:sp>
            <p:sp>
              <p:nvSpPr>
                <p:cNvPr id="77" name="TextBox 76"/>
                <p:cNvSpPr txBox="1"/>
                <p:nvPr/>
              </p:nvSpPr>
              <p:spPr>
                <a:xfrm>
                  <a:off x="9803545" y="2039712"/>
                  <a:ext cx="884587" cy="493442"/>
                </a:xfrm>
                <a:prstGeom prst="rect">
                  <a:avLst/>
                </a:prstGeom>
                <a:noFill/>
                <a:ln>
                  <a:noFill/>
                </a:ln>
              </p:spPr>
              <p:txBody>
                <a:bodyPr wrap="square" lIns="179259" tIns="143407" rIns="179259" bIns="143407" rtlCol="0">
                  <a:spAutoFit/>
                </a:bodyPr>
                <a:lstStyle/>
                <a:p>
                  <a:pPr defTabSz="914133"/>
                  <a:r>
                    <a:rPr lang="en-US" sz="980" dirty="0">
                      <a:solidFill>
                        <a:srgbClr val="00188F"/>
                      </a:solidFill>
                      <a:ea typeface="Segoe UI" panose="020B0502040204020203" pitchFamily="34" charset="0"/>
                      <a:cs typeface="Segoe UI" panose="020B0502040204020203" pitchFamily="34" charset="0"/>
                    </a:rPr>
                    <a:t>Active Directory</a:t>
                  </a:r>
                </a:p>
              </p:txBody>
            </p:sp>
            <p:sp>
              <p:nvSpPr>
                <p:cNvPr id="79" name="TextBox 78"/>
                <p:cNvSpPr txBox="1"/>
                <p:nvPr/>
              </p:nvSpPr>
              <p:spPr>
                <a:xfrm>
                  <a:off x="9110914" y="2650948"/>
                  <a:ext cx="1033384" cy="365103"/>
                </a:xfrm>
                <a:prstGeom prst="rect">
                  <a:avLst/>
                </a:prstGeom>
                <a:noFill/>
                <a:ln>
                  <a:noFill/>
                </a:ln>
              </p:spPr>
              <p:txBody>
                <a:bodyPr wrap="square" lIns="179259" tIns="143407" rIns="179259" bIns="143407" rtlCol="0">
                  <a:spAutoFit/>
                </a:bodyPr>
                <a:lstStyle/>
                <a:p>
                  <a:pPr defTabSz="914133"/>
                  <a:r>
                    <a:rPr lang="en-US" sz="980" dirty="0">
                      <a:solidFill>
                        <a:srgbClr val="00188F"/>
                      </a:solidFill>
                      <a:ea typeface="Segoe UI" panose="020B0502040204020203" pitchFamily="34" charset="0"/>
                      <a:cs typeface="Segoe UI" panose="020B0502040204020203" pitchFamily="34" charset="0"/>
                    </a:rPr>
                    <a:t>SharePoint</a:t>
                  </a:r>
                </a:p>
              </p:txBody>
            </p:sp>
            <p:sp>
              <p:nvSpPr>
                <p:cNvPr id="80" name="TextBox 79"/>
                <p:cNvSpPr txBox="1"/>
                <p:nvPr/>
              </p:nvSpPr>
              <p:spPr>
                <a:xfrm>
                  <a:off x="10291098" y="2665338"/>
                  <a:ext cx="743641" cy="493442"/>
                </a:xfrm>
                <a:prstGeom prst="rect">
                  <a:avLst/>
                </a:prstGeom>
                <a:noFill/>
                <a:ln>
                  <a:noFill/>
                </a:ln>
              </p:spPr>
              <p:txBody>
                <a:bodyPr wrap="square" lIns="179259" tIns="143407" rIns="179259" bIns="143407" rtlCol="0">
                  <a:spAutoFit/>
                </a:bodyPr>
                <a:lstStyle/>
                <a:p>
                  <a:pPr defTabSz="914133"/>
                  <a:r>
                    <a:rPr lang="en-US" sz="980" dirty="0">
                      <a:solidFill>
                        <a:srgbClr val="00188F"/>
                      </a:solidFill>
                      <a:ea typeface="Segoe UI" panose="020B0502040204020203" pitchFamily="34" charset="0"/>
                      <a:cs typeface="Segoe UI" panose="020B0502040204020203" pitchFamily="34" charset="0"/>
                    </a:rPr>
                    <a:t>SQL </a:t>
                  </a:r>
                  <a:br>
                    <a:rPr lang="en-US" sz="980" dirty="0">
                      <a:solidFill>
                        <a:srgbClr val="00188F"/>
                      </a:solidFill>
                      <a:ea typeface="Segoe UI" panose="020B0502040204020203" pitchFamily="34" charset="0"/>
                      <a:cs typeface="Segoe UI" panose="020B0502040204020203" pitchFamily="34" charset="0"/>
                    </a:rPr>
                  </a:br>
                  <a:r>
                    <a:rPr lang="en-US" sz="980" dirty="0">
                      <a:solidFill>
                        <a:srgbClr val="00188F"/>
                      </a:solidFill>
                      <a:ea typeface="Segoe UI" panose="020B0502040204020203" pitchFamily="34" charset="0"/>
                      <a:cs typeface="Segoe UI" panose="020B0502040204020203" pitchFamily="34" charset="0"/>
                    </a:rPr>
                    <a:t>Server</a:t>
                  </a:r>
                </a:p>
              </p:txBody>
            </p:sp>
          </p:grpSp>
          <p:sp>
            <p:nvSpPr>
              <p:cNvPr id="101" name="TextBox 100"/>
              <p:cNvSpPr txBox="1"/>
              <p:nvPr/>
            </p:nvSpPr>
            <p:spPr>
              <a:xfrm>
                <a:off x="9784293" y="1423361"/>
                <a:ext cx="1189912" cy="559003"/>
              </a:xfrm>
              <a:prstGeom prst="rect">
                <a:avLst/>
              </a:prstGeom>
              <a:noFill/>
            </p:spPr>
            <p:txBody>
              <a:bodyPr wrap="square" lIns="179259" tIns="143407" rIns="179259" bIns="143407" rtlCol="0">
                <a:spAutoFit/>
              </a:bodyPr>
              <a:lstStyle/>
              <a:p>
                <a:pPr defTabSz="914133">
                  <a:lnSpc>
                    <a:spcPct val="90000"/>
                  </a:lnSpc>
                </a:pPr>
                <a:r>
                  <a:rPr lang="en-US" sz="1372" kern="0" dirty="0">
                    <a:gradFill>
                      <a:gsLst>
                        <a:gs pos="2917">
                          <a:srgbClr val="00188F"/>
                        </a:gs>
                        <a:gs pos="30000">
                          <a:srgbClr val="00188F"/>
                        </a:gs>
                      </a:gsLst>
                      <a:lin ang="5400000" scaled="0"/>
                    </a:gradFill>
                  </a:rPr>
                  <a:t>Windows Azure</a:t>
                </a:r>
              </a:p>
            </p:txBody>
          </p:sp>
        </p:grpSp>
        <p:sp>
          <p:nvSpPr>
            <p:cNvPr id="111" name="Freeform 24"/>
            <p:cNvSpPr>
              <a:spLocks noEditPoints="1"/>
            </p:cNvSpPr>
            <p:nvPr/>
          </p:nvSpPr>
          <p:spPr bwMode="black">
            <a:xfrm>
              <a:off x="10749278" y="1791636"/>
              <a:ext cx="1073782" cy="807725"/>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noFill/>
            <a:ln w="9525">
              <a:solidFill>
                <a:schemeClr val="tx2"/>
              </a:solidFill>
              <a:round/>
              <a:headEnd/>
              <a:tailEnd/>
            </a:ln>
            <a:extLst/>
          </p:spPr>
          <p:txBody>
            <a:bodyPr vert="horz" wrap="square" lIns="89630" tIns="44814" rIns="89630" bIns="44814" numCol="1" anchor="t" anchorCtr="0" compatLnSpc="1">
              <a:prstTxWarp prst="textNoShape">
                <a:avLst/>
              </a:prstTxWarp>
            </a:bodyPr>
            <a:lstStyle/>
            <a:p>
              <a:pPr defTabSz="914133"/>
              <a:endParaRPr lang="en-US" sz="1765">
                <a:solidFill>
                  <a:srgbClr val="505050"/>
                </a:solidFill>
              </a:endParaRPr>
            </a:p>
          </p:txBody>
        </p:sp>
        <p:sp>
          <p:nvSpPr>
            <p:cNvPr id="113" name="Freeform 24"/>
            <p:cNvSpPr>
              <a:spLocks noEditPoints="1"/>
            </p:cNvSpPr>
            <p:nvPr/>
          </p:nvSpPr>
          <p:spPr bwMode="black">
            <a:xfrm>
              <a:off x="11136818" y="2440515"/>
              <a:ext cx="1082421" cy="759752"/>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noFill/>
            <a:ln w="9525">
              <a:solidFill>
                <a:schemeClr val="tx2"/>
              </a:solidFill>
              <a:round/>
              <a:headEnd/>
              <a:tailEnd/>
            </a:ln>
            <a:extLst/>
          </p:spPr>
          <p:txBody>
            <a:bodyPr vert="horz" wrap="square" lIns="89630" tIns="44814" rIns="89630" bIns="44814" numCol="1" anchor="t" anchorCtr="0" compatLnSpc="1">
              <a:prstTxWarp prst="textNoShape">
                <a:avLst/>
              </a:prstTxWarp>
            </a:bodyPr>
            <a:lstStyle/>
            <a:p>
              <a:pPr defTabSz="914133"/>
              <a:endParaRPr lang="en-US" sz="1765">
                <a:solidFill>
                  <a:srgbClr val="505050"/>
                </a:solidFill>
              </a:endParaRPr>
            </a:p>
          </p:txBody>
        </p:sp>
        <p:sp>
          <p:nvSpPr>
            <p:cNvPr id="115" name="Freeform 6"/>
            <p:cNvSpPr>
              <a:spLocks noEditPoints="1"/>
            </p:cNvSpPr>
            <p:nvPr/>
          </p:nvSpPr>
          <p:spPr bwMode="auto">
            <a:xfrm>
              <a:off x="11095198" y="1809109"/>
              <a:ext cx="470573" cy="441180"/>
            </a:xfrm>
            <a:custGeom>
              <a:avLst/>
              <a:gdLst>
                <a:gd name="T0" fmla="*/ 88 w 1374"/>
                <a:gd name="T1" fmla="*/ 1258 h 1620"/>
                <a:gd name="T2" fmla="*/ 40 w 1374"/>
                <a:gd name="T3" fmla="*/ 1324 h 1620"/>
                <a:gd name="T4" fmla="*/ 42 w 1374"/>
                <a:gd name="T5" fmla="*/ 1484 h 1620"/>
                <a:gd name="T6" fmla="*/ 386 w 1374"/>
                <a:gd name="T7" fmla="*/ 1572 h 1620"/>
                <a:gd name="T8" fmla="*/ 494 w 1374"/>
                <a:gd name="T9" fmla="*/ 1488 h 1620"/>
                <a:gd name="T10" fmla="*/ 266 w 1374"/>
                <a:gd name="T11" fmla="*/ 1124 h 1620"/>
                <a:gd name="T12" fmla="*/ 190 w 1374"/>
                <a:gd name="T13" fmla="*/ 1036 h 1620"/>
                <a:gd name="T14" fmla="*/ 364 w 1374"/>
                <a:gd name="T15" fmla="*/ 682 h 1620"/>
                <a:gd name="T16" fmla="*/ 452 w 1374"/>
                <a:gd name="T17" fmla="*/ 438 h 1620"/>
                <a:gd name="T18" fmla="*/ 478 w 1374"/>
                <a:gd name="T19" fmla="*/ 92 h 1620"/>
                <a:gd name="T20" fmla="*/ 656 w 1374"/>
                <a:gd name="T21" fmla="*/ 0 h 1620"/>
                <a:gd name="T22" fmla="*/ 922 w 1374"/>
                <a:gd name="T23" fmla="*/ 168 h 1620"/>
                <a:gd name="T24" fmla="*/ 978 w 1374"/>
                <a:gd name="T25" fmla="*/ 502 h 1620"/>
                <a:gd name="T26" fmla="*/ 1140 w 1374"/>
                <a:gd name="T27" fmla="*/ 750 h 1620"/>
                <a:gd name="T28" fmla="*/ 1224 w 1374"/>
                <a:gd name="T29" fmla="*/ 1120 h 1620"/>
                <a:gd name="T30" fmla="*/ 1078 w 1374"/>
                <a:gd name="T31" fmla="*/ 1242 h 1620"/>
                <a:gd name="T32" fmla="*/ 988 w 1374"/>
                <a:gd name="T33" fmla="*/ 1172 h 1620"/>
                <a:gd name="T34" fmla="*/ 932 w 1374"/>
                <a:gd name="T35" fmla="*/ 1222 h 1620"/>
                <a:gd name="T36" fmla="*/ 952 w 1374"/>
                <a:gd name="T37" fmla="*/ 1542 h 1620"/>
                <a:gd name="T38" fmla="*/ 1068 w 1374"/>
                <a:gd name="T39" fmla="*/ 1560 h 1620"/>
                <a:gd name="T40" fmla="*/ 1292 w 1374"/>
                <a:gd name="T41" fmla="*/ 1434 h 1620"/>
                <a:gd name="T42" fmla="*/ 1236 w 1374"/>
                <a:gd name="T43" fmla="*/ 1276 h 1620"/>
                <a:gd name="T44" fmla="*/ 1326 w 1374"/>
                <a:gd name="T45" fmla="*/ 1330 h 1620"/>
                <a:gd name="T46" fmla="*/ 1330 w 1374"/>
                <a:gd name="T47" fmla="*/ 1438 h 1620"/>
                <a:gd name="T48" fmla="*/ 1048 w 1374"/>
                <a:gd name="T49" fmla="*/ 1614 h 1620"/>
                <a:gd name="T50" fmla="*/ 900 w 1374"/>
                <a:gd name="T51" fmla="*/ 1570 h 1620"/>
                <a:gd name="T52" fmla="*/ 578 w 1374"/>
                <a:gd name="T53" fmla="*/ 1546 h 1620"/>
                <a:gd name="T54" fmla="*/ 356 w 1374"/>
                <a:gd name="T55" fmla="*/ 1606 h 1620"/>
                <a:gd name="T56" fmla="*/ 0 w 1374"/>
                <a:gd name="T57" fmla="*/ 1464 h 1620"/>
                <a:gd name="T58" fmla="*/ 14 w 1374"/>
                <a:gd name="T59" fmla="*/ 1256 h 1620"/>
                <a:gd name="T60" fmla="*/ 166 w 1374"/>
                <a:gd name="T61" fmla="*/ 1186 h 1620"/>
                <a:gd name="T62" fmla="*/ 438 w 1374"/>
                <a:gd name="T63" fmla="*/ 716 h 1620"/>
                <a:gd name="T64" fmla="*/ 358 w 1374"/>
                <a:gd name="T65" fmla="*/ 934 h 1620"/>
                <a:gd name="T66" fmla="*/ 288 w 1374"/>
                <a:gd name="T67" fmla="*/ 1036 h 1620"/>
                <a:gd name="T68" fmla="*/ 326 w 1374"/>
                <a:gd name="T69" fmla="*/ 1124 h 1620"/>
                <a:gd name="T70" fmla="*/ 520 w 1374"/>
                <a:gd name="T71" fmla="*/ 1354 h 1620"/>
                <a:gd name="T72" fmla="*/ 524 w 1374"/>
                <a:gd name="T73" fmla="*/ 1412 h 1620"/>
                <a:gd name="T74" fmla="*/ 790 w 1374"/>
                <a:gd name="T75" fmla="*/ 1418 h 1620"/>
                <a:gd name="T76" fmla="*/ 892 w 1374"/>
                <a:gd name="T77" fmla="*/ 1424 h 1620"/>
                <a:gd name="T78" fmla="*/ 914 w 1374"/>
                <a:gd name="T79" fmla="*/ 1402 h 1620"/>
                <a:gd name="T80" fmla="*/ 948 w 1374"/>
                <a:gd name="T81" fmla="*/ 1130 h 1620"/>
                <a:gd name="T82" fmla="*/ 976 w 1374"/>
                <a:gd name="T83" fmla="*/ 930 h 1620"/>
                <a:gd name="T84" fmla="*/ 842 w 1374"/>
                <a:gd name="T85" fmla="*/ 588 h 1620"/>
                <a:gd name="T86" fmla="*/ 820 w 1374"/>
                <a:gd name="T87" fmla="*/ 438 h 1620"/>
                <a:gd name="T88" fmla="*/ 700 w 1374"/>
                <a:gd name="T89" fmla="*/ 370 h 1620"/>
                <a:gd name="T90" fmla="*/ 744 w 1374"/>
                <a:gd name="T91" fmla="*/ 288 h 1620"/>
                <a:gd name="T92" fmla="*/ 802 w 1374"/>
                <a:gd name="T93" fmla="*/ 390 h 1620"/>
                <a:gd name="T94" fmla="*/ 786 w 1374"/>
                <a:gd name="T95" fmla="*/ 246 h 1620"/>
                <a:gd name="T96" fmla="*/ 674 w 1374"/>
                <a:gd name="T97" fmla="*/ 302 h 1620"/>
                <a:gd name="T98" fmla="*/ 538 w 1374"/>
                <a:gd name="T99" fmla="*/ 246 h 1620"/>
                <a:gd name="T100" fmla="*/ 494 w 1374"/>
                <a:gd name="T101" fmla="*/ 368 h 1620"/>
                <a:gd name="T102" fmla="*/ 508 w 1374"/>
                <a:gd name="T103" fmla="*/ 344 h 1620"/>
                <a:gd name="T104" fmla="*/ 558 w 1374"/>
                <a:gd name="T105" fmla="*/ 304 h 1620"/>
                <a:gd name="T106" fmla="*/ 510 w 1374"/>
                <a:gd name="T107" fmla="*/ 418 h 1620"/>
                <a:gd name="T108" fmla="*/ 576 w 1374"/>
                <a:gd name="T109" fmla="*/ 514 h 1620"/>
                <a:gd name="T110" fmla="*/ 792 w 1374"/>
                <a:gd name="T111" fmla="*/ 466 h 1620"/>
                <a:gd name="T112" fmla="*/ 570 w 1374"/>
                <a:gd name="T113" fmla="*/ 560 h 1620"/>
                <a:gd name="T114" fmla="*/ 762 w 1374"/>
                <a:gd name="T115" fmla="*/ 514 h 1620"/>
                <a:gd name="T116" fmla="*/ 568 w 1374"/>
                <a:gd name="T117" fmla="*/ 618 h 1620"/>
                <a:gd name="T118" fmla="*/ 1078 w 1374"/>
                <a:gd name="T119" fmla="*/ 892 h 1620"/>
                <a:gd name="T120" fmla="*/ 1072 w 1374"/>
                <a:gd name="T121" fmla="*/ 986 h 1620"/>
                <a:gd name="T122" fmla="*/ 870 w 1374"/>
                <a:gd name="T123" fmla="*/ 496 h 1620"/>
                <a:gd name="T124" fmla="*/ 924 w 1374"/>
                <a:gd name="T125" fmla="*/ 514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4" h="1620">
                  <a:moveTo>
                    <a:pt x="174" y="1170"/>
                  </a:moveTo>
                  <a:lnTo>
                    <a:pt x="174" y="1170"/>
                  </a:lnTo>
                  <a:lnTo>
                    <a:pt x="174" y="1188"/>
                  </a:lnTo>
                  <a:lnTo>
                    <a:pt x="172" y="1204"/>
                  </a:lnTo>
                  <a:lnTo>
                    <a:pt x="168" y="1218"/>
                  </a:lnTo>
                  <a:lnTo>
                    <a:pt x="162" y="1230"/>
                  </a:lnTo>
                  <a:lnTo>
                    <a:pt x="154" y="1238"/>
                  </a:lnTo>
                  <a:lnTo>
                    <a:pt x="142" y="1246"/>
                  </a:lnTo>
                  <a:lnTo>
                    <a:pt x="130" y="1252"/>
                  </a:lnTo>
                  <a:lnTo>
                    <a:pt x="114" y="1256"/>
                  </a:lnTo>
                  <a:lnTo>
                    <a:pt x="114" y="1256"/>
                  </a:lnTo>
                  <a:lnTo>
                    <a:pt x="88" y="1258"/>
                  </a:lnTo>
                  <a:lnTo>
                    <a:pt x="64" y="1258"/>
                  </a:lnTo>
                  <a:lnTo>
                    <a:pt x="64" y="1258"/>
                  </a:lnTo>
                  <a:lnTo>
                    <a:pt x="52" y="1260"/>
                  </a:lnTo>
                  <a:lnTo>
                    <a:pt x="42" y="1262"/>
                  </a:lnTo>
                  <a:lnTo>
                    <a:pt x="34" y="1266"/>
                  </a:lnTo>
                  <a:lnTo>
                    <a:pt x="28" y="1272"/>
                  </a:lnTo>
                  <a:lnTo>
                    <a:pt x="26" y="1278"/>
                  </a:lnTo>
                  <a:lnTo>
                    <a:pt x="24" y="1286"/>
                  </a:lnTo>
                  <a:lnTo>
                    <a:pt x="26" y="1294"/>
                  </a:lnTo>
                  <a:lnTo>
                    <a:pt x="30" y="1304"/>
                  </a:lnTo>
                  <a:lnTo>
                    <a:pt x="30" y="1304"/>
                  </a:lnTo>
                  <a:lnTo>
                    <a:pt x="40" y="1324"/>
                  </a:lnTo>
                  <a:lnTo>
                    <a:pt x="46" y="1342"/>
                  </a:lnTo>
                  <a:lnTo>
                    <a:pt x="50" y="1360"/>
                  </a:lnTo>
                  <a:lnTo>
                    <a:pt x="52" y="1378"/>
                  </a:lnTo>
                  <a:lnTo>
                    <a:pt x="52" y="1396"/>
                  </a:lnTo>
                  <a:lnTo>
                    <a:pt x="48" y="1416"/>
                  </a:lnTo>
                  <a:lnTo>
                    <a:pt x="42" y="1434"/>
                  </a:lnTo>
                  <a:lnTo>
                    <a:pt x="32" y="1452"/>
                  </a:lnTo>
                  <a:lnTo>
                    <a:pt x="32" y="1452"/>
                  </a:lnTo>
                  <a:lnTo>
                    <a:pt x="32" y="1456"/>
                  </a:lnTo>
                  <a:lnTo>
                    <a:pt x="32" y="1460"/>
                  </a:lnTo>
                  <a:lnTo>
                    <a:pt x="36" y="1472"/>
                  </a:lnTo>
                  <a:lnTo>
                    <a:pt x="42" y="1484"/>
                  </a:lnTo>
                  <a:lnTo>
                    <a:pt x="50" y="1492"/>
                  </a:lnTo>
                  <a:lnTo>
                    <a:pt x="50" y="1492"/>
                  </a:lnTo>
                  <a:lnTo>
                    <a:pt x="60" y="1498"/>
                  </a:lnTo>
                  <a:lnTo>
                    <a:pt x="72" y="1500"/>
                  </a:lnTo>
                  <a:lnTo>
                    <a:pt x="98" y="1506"/>
                  </a:lnTo>
                  <a:lnTo>
                    <a:pt x="98" y="1506"/>
                  </a:lnTo>
                  <a:lnTo>
                    <a:pt x="216" y="1536"/>
                  </a:lnTo>
                  <a:lnTo>
                    <a:pt x="276" y="1550"/>
                  </a:lnTo>
                  <a:lnTo>
                    <a:pt x="336" y="1564"/>
                  </a:lnTo>
                  <a:lnTo>
                    <a:pt x="336" y="1564"/>
                  </a:lnTo>
                  <a:lnTo>
                    <a:pt x="360" y="1568"/>
                  </a:lnTo>
                  <a:lnTo>
                    <a:pt x="386" y="1572"/>
                  </a:lnTo>
                  <a:lnTo>
                    <a:pt x="412" y="1572"/>
                  </a:lnTo>
                  <a:lnTo>
                    <a:pt x="438" y="1570"/>
                  </a:lnTo>
                  <a:lnTo>
                    <a:pt x="438" y="1570"/>
                  </a:lnTo>
                  <a:lnTo>
                    <a:pt x="452" y="1566"/>
                  </a:lnTo>
                  <a:lnTo>
                    <a:pt x="464" y="1560"/>
                  </a:lnTo>
                  <a:lnTo>
                    <a:pt x="476" y="1552"/>
                  </a:lnTo>
                  <a:lnTo>
                    <a:pt x="484" y="1542"/>
                  </a:lnTo>
                  <a:lnTo>
                    <a:pt x="490" y="1532"/>
                  </a:lnTo>
                  <a:lnTo>
                    <a:pt x="494" y="1518"/>
                  </a:lnTo>
                  <a:lnTo>
                    <a:pt x="494" y="1504"/>
                  </a:lnTo>
                  <a:lnTo>
                    <a:pt x="494" y="1488"/>
                  </a:lnTo>
                  <a:lnTo>
                    <a:pt x="494" y="1488"/>
                  </a:lnTo>
                  <a:lnTo>
                    <a:pt x="490" y="1468"/>
                  </a:lnTo>
                  <a:lnTo>
                    <a:pt x="486" y="1448"/>
                  </a:lnTo>
                  <a:lnTo>
                    <a:pt x="480" y="1430"/>
                  </a:lnTo>
                  <a:lnTo>
                    <a:pt x="472" y="1412"/>
                  </a:lnTo>
                  <a:lnTo>
                    <a:pt x="472" y="1412"/>
                  </a:lnTo>
                  <a:lnTo>
                    <a:pt x="386" y="1284"/>
                  </a:lnTo>
                  <a:lnTo>
                    <a:pt x="344" y="1220"/>
                  </a:lnTo>
                  <a:lnTo>
                    <a:pt x="298" y="1158"/>
                  </a:lnTo>
                  <a:lnTo>
                    <a:pt x="298" y="1158"/>
                  </a:lnTo>
                  <a:lnTo>
                    <a:pt x="290" y="1146"/>
                  </a:lnTo>
                  <a:lnTo>
                    <a:pt x="278" y="1134"/>
                  </a:lnTo>
                  <a:lnTo>
                    <a:pt x="266" y="1124"/>
                  </a:lnTo>
                  <a:lnTo>
                    <a:pt x="254" y="1118"/>
                  </a:lnTo>
                  <a:lnTo>
                    <a:pt x="240" y="1114"/>
                  </a:lnTo>
                  <a:lnTo>
                    <a:pt x="224" y="1112"/>
                  </a:lnTo>
                  <a:lnTo>
                    <a:pt x="208" y="1116"/>
                  </a:lnTo>
                  <a:lnTo>
                    <a:pt x="190" y="1122"/>
                  </a:lnTo>
                  <a:lnTo>
                    <a:pt x="190" y="1122"/>
                  </a:lnTo>
                  <a:lnTo>
                    <a:pt x="186" y="1108"/>
                  </a:lnTo>
                  <a:lnTo>
                    <a:pt x="184" y="1092"/>
                  </a:lnTo>
                  <a:lnTo>
                    <a:pt x="184" y="1078"/>
                  </a:lnTo>
                  <a:lnTo>
                    <a:pt x="184" y="1064"/>
                  </a:lnTo>
                  <a:lnTo>
                    <a:pt x="186" y="1050"/>
                  </a:lnTo>
                  <a:lnTo>
                    <a:pt x="190" y="1036"/>
                  </a:lnTo>
                  <a:lnTo>
                    <a:pt x="200" y="1008"/>
                  </a:lnTo>
                  <a:lnTo>
                    <a:pt x="200" y="1008"/>
                  </a:lnTo>
                  <a:lnTo>
                    <a:pt x="232" y="940"/>
                  </a:lnTo>
                  <a:lnTo>
                    <a:pt x="248" y="906"/>
                  </a:lnTo>
                  <a:lnTo>
                    <a:pt x="262" y="870"/>
                  </a:lnTo>
                  <a:lnTo>
                    <a:pt x="262" y="870"/>
                  </a:lnTo>
                  <a:lnTo>
                    <a:pt x="280" y="820"/>
                  </a:lnTo>
                  <a:lnTo>
                    <a:pt x="304" y="772"/>
                  </a:lnTo>
                  <a:lnTo>
                    <a:pt x="316" y="748"/>
                  </a:lnTo>
                  <a:lnTo>
                    <a:pt x="332" y="726"/>
                  </a:lnTo>
                  <a:lnTo>
                    <a:pt x="348" y="704"/>
                  </a:lnTo>
                  <a:lnTo>
                    <a:pt x="364" y="682"/>
                  </a:lnTo>
                  <a:lnTo>
                    <a:pt x="364" y="682"/>
                  </a:lnTo>
                  <a:lnTo>
                    <a:pt x="378" y="666"/>
                  </a:lnTo>
                  <a:lnTo>
                    <a:pt x="390" y="650"/>
                  </a:lnTo>
                  <a:lnTo>
                    <a:pt x="390" y="650"/>
                  </a:lnTo>
                  <a:lnTo>
                    <a:pt x="406" y="628"/>
                  </a:lnTo>
                  <a:lnTo>
                    <a:pt x="422" y="604"/>
                  </a:lnTo>
                  <a:lnTo>
                    <a:pt x="434" y="578"/>
                  </a:lnTo>
                  <a:lnTo>
                    <a:pt x="444" y="552"/>
                  </a:lnTo>
                  <a:lnTo>
                    <a:pt x="452" y="526"/>
                  </a:lnTo>
                  <a:lnTo>
                    <a:pt x="456" y="498"/>
                  </a:lnTo>
                  <a:lnTo>
                    <a:pt x="456" y="468"/>
                  </a:lnTo>
                  <a:lnTo>
                    <a:pt x="452" y="438"/>
                  </a:lnTo>
                  <a:lnTo>
                    <a:pt x="452" y="438"/>
                  </a:lnTo>
                  <a:lnTo>
                    <a:pt x="448" y="406"/>
                  </a:lnTo>
                  <a:lnTo>
                    <a:pt x="446" y="374"/>
                  </a:lnTo>
                  <a:lnTo>
                    <a:pt x="444" y="310"/>
                  </a:lnTo>
                  <a:lnTo>
                    <a:pt x="446" y="246"/>
                  </a:lnTo>
                  <a:lnTo>
                    <a:pt x="450" y="182"/>
                  </a:lnTo>
                  <a:lnTo>
                    <a:pt x="450" y="182"/>
                  </a:lnTo>
                  <a:lnTo>
                    <a:pt x="452" y="162"/>
                  </a:lnTo>
                  <a:lnTo>
                    <a:pt x="456" y="144"/>
                  </a:lnTo>
                  <a:lnTo>
                    <a:pt x="462" y="124"/>
                  </a:lnTo>
                  <a:lnTo>
                    <a:pt x="470" y="108"/>
                  </a:lnTo>
                  <a:lnTo>
                    <a:pt x="478" y="92"/>
                  </a:lnTo>
                  <a:lnTo>
                    <a:pt x="488" y="76"/>
                  </a:lnTo>
                  <a:lnTo>
                    <a:pt x="500" y="62"/>
                  </a:lnTo>
                  <a:lnTo>
                    <a:pt x="514" y="50"/>
                  </a:lnTo>
                  <a:lnTo>
                    <a:pt x="528" y="40"/>
                  </a:lnTo>
                  <a:lnTo>
                    <a:pt x="544" y="30"/>
                  </a:lnTo>
                  <a:lnTo>
                    <a:pt x="560" y="20"/>
                  </a:lnTo>
                  <a:lnTo>
                    <a:pt x="578" y="14"/>
                  </a:lnTo>
                  <a:lnTo>
                    <a:pt x="596" y="8"/>
                  </a:lnTo>
                  <a:lnTo>
                    <a:pt x="614" y="4"/>
                  </a:lnTo>
                  <a:lnTo>
                    <a:pt x="634" y="2"/>
                  </a:lnTo>
                  <a:lnTo>
                    <a:pt x="656" y="0"/>
                  </a:lnTo>
                  <a:lnTo>
                    <a:pt x="656" y="0"/>
                  </a:lnTo>
                  <a:lnTo>
                    <a:pt x="686" y="2"/>
                  </a:lnTo>
                  <a:lnTo>
                    <a:pt x="718" y="6"/>
                  </a:lnTo>
                  <a:lnTo>
                    <a:pt x="746" y="12"/>
                  </a:lnTo>
                  <a:lnTo>
                    <a:pt x="772" y="20"/>
                  </a:lnTo>
                  <a:lnTo>
                    <a:pt x="798" y="32"/>
                  </a:lnTo>
                  <a:lnTo>
                    <a:pt x="822" y="46"/>
                  </a:lnTo>
                  <a:lnTo>
                    <a:pt x="844" y="60"/>
                  </a:lnTo>
                  <a:lnTo>
                    <a:pt x="864" y="78"/>
                  </a:lnTo>
                  <a:lnTo>
                    <a:pt x="882" y="98"/>
                  </a:lnTo>
                  <a:lnTo>
                    <a:pt x="898" y="120"/>
                  </a:lnTo>
                  <a:lnTo>
                    <a:pt x="910" y="144"/>
                  </a:lnTo>
                  <a:lnTo>
                    <a:pt x="922" y="168"/>
                  </a:lnTo>
                  <a:lnTo>
                    <a:pt x="930" y="196"/>
                  </a:lnTo>
                  <a:lnTo>
                    <a:pt x="938" y="224"/>
                  </a:lnTo>
                  <a:lnTo>
                    <a:pt x="940" y="254"/>
                  </a:lnTo>
                  <a:lnTo>
                    <a:pt x="942" y="286"/>
                  </a:lnTo>
                  <a:lnTo>
                    <a:pt x="942" y="286"/>
                  </a:lnTo>
                  <a:lnTo>
                    <a:pt x="944" y="344"/>
                  </a:lnTo>
                  <a:lnTo>
                    <a:pt x="946" y="370"/>
                  </a:lnTo>
                  <a:lnTo>
                    <a:pt x="950" y="398"/>
                  </a:lnTo>
                  <a:lnTo>
                    <a:pt x="956" y="426"/>
                  </a:lnTo>
                  <a:lnTo>
                    <a:pt x="962" y="452"/>
                  </a:lnTo>
                  <a:lnTo>
                    <a:pt x="968" y="478"/>
                  </a:lnTo>
                  <a:lnTo>
                    <a:pt x="978" y="502"/>
                  </a:lnTo>
                  <a:lnTo>
                    <a:pt x="988" y="528"/>
                  </a:lnTo>
                  <a:lnTo>
                    <a:pt x="998" y="552"/>
                  </a:lnTo>
                  <a:lnTo>
                    <a:pt x="1012" y="576"/>
                  </a:lnTo>
                  <a:lnTo>
                    <a:pt x="1024" y="600"/>
                  </a:lnTo>
                  <a:lnTo>
                    <a:pt x="1040" y="622"/>
                  </a:lnTo>
                  <a:lnTo>
                    <a:pt x="1056" y="646"/>
                  </a:lnTo>
                  <a:lnTo>
                    <a:pt x="1074" y="668"/>
                  </a:lnTo>
                  <a:lnTo>
                    <a:pt x="1094" y="690"/>
                  </a:lnTo>
                  <a:lnTo>
                    <a:pt x="1094" y="690"/>
                  </a:lnTo>
                  <a:lnTo>
                    <a:pt x="1110" y="710"/>
                  </a:lnTo>
                  <a:lnTo>
                    <a:pt x="1126" y="730"/>
                  </a:lnTo>
                  <a:lnTo>
                    <a:pt x="1140" y="750"/>
                  </a:lnTo>
                  <a:lnTo>
                    <a:pt x="1152" y="772"/>
                  </a:lnTo>
                  <a:lnTo>
                    <a:pt x="1176" y="814"/>
                  </a:lnTo>
                  <a:lnTo>
                    <a:pt x="1196" y="860"/>
                  </a:lnTo>
                  <a:lnTo>
                    <a:pt x="1212" y="908"/>
                  </a:lnTo>
                  <a:lnTo>
                    <a:pt x="1224" y="956"/>
                  </a:lnTo>
                  <a:lnTo>
                    <a:pt x="1232" y="1006"/>
                  </a:lnTo>
                  <a:lnTo>
                    <a:pt x="1236" y="1056"/>
                  </a:lnTo>
                  <a:lnTo>
                    <a:pt x="1236" y="1056"/>
                  </a:lnTo>
                  <a:lnTo>
                    <a:pt x="1236" y="1072"/>
                  </a:lnTo>
                  <a:lnTo>
                    <a:pt x="1234" y="1088"/>
                  </a:lnTo>
                  <a:lnTo>
                    <a:pt x="1230" y="1104"/>
                  </a:lnTo>
                  <a:lnTo>
                    <a:pt x="1224" y="1120"/>
                  </a:lnTo>
                  <a:lnTo>
                    <a:pt x="1218" y="1134"/>
                  </a:lnTo>
                  <a:lnTo>
                    <a:pt x="1208" y="1150"/>
                  </a:lnTo>
                  <a:lnTo>
                    <a:pt x="1198" y="1164"/>
                  </a:lnTo>
                  <a:lnTo>
                    <a:pt x="1188" y="1178"/>
                  </a:lnTo>
                  <a:lnTo>
                    <a:pt x="1176" y="1192"/>
                  </a:lnTo>
                  <a:lnTo>
                    <a:pt x="1162" y="1204"/>
                  </a:lnTo>
                  <a:lnTo>
                    <a:pt x="1148" y="1214"/>
                  </a:lnTo>
                  <a:lnTo>
                    <a:pt x="1134" y="1222"/>
                  </a:lnTo>
                  <a:lnTo>
                    <a:pt x="1120" y="1230"/>
                  </a:lnTo>
                  <a:lnTo>
                    <a:pt x="1106" y="1236"/>
                  </a:lnTo>
                  <a:lnTo>
                    <a:pt x="1092" y="1240"/>
                  </a:lnTo>
                  <a:lnTo>
                    <a:pt x="1078" y="1242"/>
                  </a:lnTo>
                  <a:lnTo>
                    <a:pt x="1078" y="1242"/>
                  </a:lnTo>
                  <a:lnTo>
                    <a:pt x="1066" y="1242"/>
                  </a:lnTo>
                  <a:lnTo>
                    <a:pt x="1054" y="1240"/>
                  </a:lnTo>
                  <a:lnTo>
                    <a:pt x="1042" y="1236"/>
                  </a:lnTo>
                  <a:lnTo>
                    <a:pt x="1032" y="1232"/>
                  </a:lnTo>
                  <a:lnTo>
                    <a:pt x="1022" y="1226"/>
                  </a:lnTo>
                  <a:lnTo>
                    <a:pt x="1014" y="1218"/>
                  </a:lnTo>
                  <a:lnTo>
                    <a:pt x="1008" y="1208"/>
                  </a:lnTo>
                  <a:lnTo>
                    <a:pt x="1000" y="1196"/>
                  </a:lnTo>
                  <a:lnTo>
                    <a:pt x="1000" y="1196"/>
                  </a:lnTo>
                  <a:lnTo>
                    <a:pt x="994" y="1184"/>
                  </a:lnTo>
                  <a:lnTo>
                    <a:pt x="988" y="1172"/>
                  </a:lnTo>
                  <a:lnTo>
                    <a:pt x="988" y="1172"/>
                  </a:lnTo>
                  <a:lnTo>
                    <a:pt x="972" y="1158"/>
                  </a:lnTo>
                  <a:lnTo>
                    <a:pt x="964" y="1152"/>
                  </a:lnTo>
                  <a:lnTo>
                    <a:pt x="958" y="1152"/>
                  </a:lnTo>
                  <a:lnTo>
                    <a:pt x="958" y="1152"/>
                  </a:lnTo>
                  <a:lnTo>
                    <a:pt x="950" y="1154"/>
                  </a:lnTo>
                  <a:lnTo>
                    <a:pt x="942" y="1162"/>
                  </a:lnTo>
                  <a:lnTo>
                    <a:pt x="936" y="1170"/>
                  </a:lnTo>
                  <a:lnTo>
                    <a:pt x="934" y="1180"/>
                  </a:lnTo>
                  <a:lnTo>
                    <a:pt x="934" y="1180"/>
                  </a:lnTo>
                  <a:lnTo>
                    <a:pt x="932" y="1200"/>
                  </a:lnTo>
                  <a:lnTo>
                    <a:pt x="932" y="1222"/>
                  </a:lnTo>
                  <a:lnTo>
                    <a:pt x="932" y="1266"/>
                  </a:lnTo>
                  <a:lnTo>
                    <a:pt x="932" y="1266"/>
                  </a:lnTo>
                  <a:lnTo>
                    <a:pt x="940" y="1432"/>
                  </a:lnTo>
                  <a:lnTo>
                    <a:pt x="940" y="1432"/>
                  </a:lnTo>
                  <a:lnTo>
                    <a:pt x="938" y="1456"/>
                  </a:lnTo>
                  <a:lnTo>
                    <a:pt x="936" y="1480"/>
                  </a:lnTo>
                  <a:lnTo>
                    <a:pt x="936" y="1480"/>
                  </a:lnTo>
                  <a:lnTo>
                    <a:pt x="936" y="1494"/>
                  </a:lnTo>
                  <a:lnTo>
                    <a:pt x="938" y="1508"/>
                  </a:lnTo>
                  <a:lnTo>
                    <a:pt x="942" y="1520"/>
                  </a:lnTo>
                  <a:lnTo>
                    <a:pt x="946" y="1532"/>
                  </a:lnTo>
                  <a:lnTo>
                    <a:pt x="952" y="1542"/>
                  </a:lnTo>
                  <a:lnTo>
                    <a:pt x="960" y="1550"/>
                  </a:lnTo>
                  <a:lnTo>
                    <a:pt x="966" y="1558"/>
                  </a:lnTo>
                  <a:lnTo>
                    <a:pt x="976" y="1564"/>
                  </a:lnTo>
                  <a:lnTo>
                    <a:pt x="986" y="1570"/>
                  </a:lnTo>
                  <a:lnTo>
                    <a:pt x="996" y="1572"/>
                  </a:lnTo>
                  <a:lnTo>
                    <a:pt x="1006" y="1574"/>
                  </a:lnTo>
                  <a:lnTo>
                    <a:pt x="1018" y="1574"/>
                  </a:lnTo>
                  <a:lnTo>
                    <a:pt x="1030" y="1574"/>
                  </a:lnTo>
                  <a:lnTo>
                    <a:pt x="1042" y="1570"/>
                  </a:lnTo>
                  <a:lnTo>
                    <a:pt x="1056" y="1566"/>
                  </a:lnTo>
                  <a:lnTo>
                    <a:pt x="1068" y="1560"/>
                  </a:lnTo>
                  <a:lnTo>
                    <a:pt x="1068" y="1560"/>
                  </a:lnTo>
                  <a:lnTo>
                    <a:pt x="1082" y="1552"/>
                  </a:lnTo>
                  <a:lnTo>
                    <a:pt x="1092" y="1544"/>
                  </a:lnTo>
                  <a:lnTo>
                    <a:pt x="1092" y="1544"/>
                  </a:lnTo>
                  <a:lnTo>
                    <a:pt x="1114" y="1526"/>
                  </a:lnTo>
                  <a:lnTo>
                    <a:pt x="1136" y="1510"/>
                  </a:lnTo>
                  <a:lnTo>
                    <a:pt x="1158" y="1496"/>
                  </a:lnTo>
                  <a:lnTo>
                    <a:pt x="1182" y="1482"/>
                  </a:lnTo>
                  <a:lnTo>
                    <a:pt x="1206" y="1470"/>
                  </a:lnTo>
                  <a:lnTo>
                    <a:pt x="1232" y="1458"/>
                  </a:lnTo>
                  <a:lnTo>
                    <a:pt x="1282" y="1438"/>
                  </a:lnTo>
                  <a:lnTo>
                    <a:pt x="1282" y="1438"/>
                  </a:lnTo>
                  <a:lnTo>
                    <a:pt x="1292" y="1434"/>
                  </a:lnTo>
                  <a:lnTo>
                    <a:pt x="1302" y="1428"/>
                  </a:lnTo>
                  <a:lnTo>
                    <a:pt x="1320" y="1416"/>
                  </a:lnTo>
                  <a:lnTo>
                    <a:pt x="1354" y="1386"/>
                  </a:lnTo>
                  <a:lnTo>
                    <a:pt x="1354" y="1386"/>
                  </a:lnTo>
                  <a:lnTo>
                    <a:pt x="1320" y="1360"/>
                  </a:lnTo>
                  <a:lnTo>
                    <a:pt x="1304" y="1348"/>
                  </a:lnTo>
                  <a:lnTo>
                    <a:pt x="1286" y="1336"/>
                  </a:lnTo>
                  <a:lnTo>
                    <a:pt x="1286" y="1336"/>
                  </a:lnTo>
                  <a:lnTo>
                    <a:pt x="1270" y="1326"/>
                  </a:lnTo>
                  <a:lnTo>
                    <a:pt x="1254" y="1312"/>
                  </a:lnTo>
                  <a:lnTo>
                    <a:pt x="1244" y="1296"/>
                  </a:lnTo>
                  <a:lnTo>
                    <a:pt x="1236" y="1276"/>
                  </a:lnTo>
                  <a:lnTo>
                    <a:pt x="1232" y="1256"/>
                  </a:lnTo>
                  <a:lnTo>
                    <a:pt x="1230" y="1232"/>
                  </a:lnTo>
                  <a:lnTo>
                    <a:pt x="1234" y="1208"/>
                  </a:lnTo>
                  <a:lnTo>
                    <a:pt x="1242" y="1182"/>
                  </a:lnTo>
                  <a:lnTo>
                    <a:pt x="1242" y="1182"/>
                  </a:lnTo>
                  <a:lnTo>
                    <a:pt x="1244" y="1210"/>
                  </a:lnTo>
                  <a:lnTo>
                    <a:pt x="1252" y="1236"/>
                  </a:lnTo>
                  <a:lnTo>
                    <a:pt x="1260" y="1260"/>
                  </a:lnTo>
                  <a:lnTo>
                    <a:pt x="1274" y="1280"/>
                  </a:lnTo>
                  <a:lnTo>
                    <a:pt x="1288" y="1298"/>
                  </a:lnTo>
                  <a:lnTo>
                    <a:pt x="1306" y="1316"/>
                  </a:lnTo>
                  <a:lnTo>
                    <a:pt x="1326" y="1330"/>
                  </a:lnTo>
                  <a:lnTo>
                    <a:pt x="1348" y="1344"/>
                  </a:lnTo>
                  <a:lnTo>
                    <a:pt x="1348" y="1344"/>
                  </a:lnTo>
                  <a:lnTo>
                    <a:pt x="1360" y="1352"/>
                  </a:lnTo>
                  <a:lnTo>
                    <a:pt x="1368" y="1360"/>
                  </a:lnTo>
                  <a:lnTo>
                    <a:pt x="1374" y="1370"/>
                  </a:lnTo>
                  <a:lnTo>
                    <a:pt x="1374" y="1382"/>
                  </a:lnTo>
                  <a:lnTo>
                    <a:pt x="1374" y="1392"/>
                  </a:lnTo>
                  <a:lnTo>
                    <a:pt x="1368" y="1404"/>
                  </a:lnTo>
                  <a:lnTo>
                    <a:pt x="1360" y="1414"/>
                  </a:lnTo>
                  <a:lnTo>
                    <a:pt x="1350" y="1424"/>
                  </a:lnTo>
                  <a:lnTo>
                    <a:pt x="1350" y="1424"/>
                  </a:lnTo>
                  <a:lnTo>
                    <a:pt x="1330" y="1438"/>
                  </a:lnTo>
                  <a:lnTo>
                    <a:pt x="1310" y="1450"/>
                  </a:lnTo>
                  <a:lnTo>
                    <a:pt x="1288" y="1462"/>
                  </a:lnTo>
                  <a:lnTo>
                    <a:pt x="1268" y="1474"/>
                  </a:lnTo>
                  <a:lnTo>
                    <a:pt x="1268" y="1474"/>
                  </a:lnTo>
                  <a:lnTo>
                    <a:pt x="1182" y="1528"/>
                  </a:lnTo>
                  <a:lnTo>
                    <a:pt x="1140" y="1558"/>
                  </a:lnTo>
                  <a:lnTo>
                    <a:pt x="1100" y="1588"/>
                  </a:lnTo>
                  <a:lnTo>
                    <a:pt x="1100" y="1588"/>
                  </a:lnTo>
                  <a:lnTo>
                    <a:pt x="1088" y="1596"/>
                  </a:lnTo>
                  <a:lnTo>
                    <a:pt x="1074" y="1602"/>
                  </a:lnTo>
                  <a:lnTo>
                    <a:pt x="1062" y="1608"/>
                  </a:lnTo>
                  <a:lnTo>
                    <a:pt x="1048" y="1614"/>
                  </a:lnTo>
                  <a:lnTo>
                    <a:pt x="1036" y="1616"/>
                  </a:lnTo>
                  <a:lnTo>
                    <a:pt x="1022" y="1618"/>
                  </a:lnTo>
                  <a:lnTo>
                    <a:pt x="1008" y="1620"/>
                  </a:lnTo>
                  <a:lnTo>
                    <a:pt x="996" y="1618"/>
                  </a:lnTo>
                  <a:lnTo>
                    <a:pt x="982" y="1616"/>
                  </a:lnTo>
                  <a:lnTo>
                    <a:pt x="968" y="1614"/>
                  </a:lnTo>
                  <a:lnTo>
                    <a:pt x="956" y="1610"/>
                  </a:lnTo>
                  <a:lnTo>
                    <a:pt x="944" y="1604"/>
                  </a:lnTo>
                  <a:lnTo>
                    <a:pt x="932" y="1598"/>
                  </a:lnTo>
                  <a:lnTo>
                    <a:pt x="920" y="1590"/>
                  </a:lnTo>
                  <a:lnTo>
                    <a:pt x="910" y="1580"/>
                  </a:lnTo>
                  <a:lnTo>
                    <a:pt x="900" y="1570"/>
                  </a:lnTo>
                  <a:lnTo>
                    <a:pt x="900" y="1570"/>
                  </a:lnTo>
                  <a:lnTo>
                    <a:pt x="888" y="1558"/>
                  </a:lnTo>
                  <a:lnTo>
                    <a:pt x="872" y="1548"/>
                  </a:lnTo>
                  <a:lnTo>
                    <a:pt x="854" y="1540"/>
                  </a:lnTo>
                  <a:lnTo>
                    <a:pt x="838" y="1538"/>
                  </a:lnTo>
                  <a:lnTo>
                    <a:pt x="838" y="1538"/>
                  </a:lnTo>
                  <a:lnTo>
                    <a:pt x="780" y="1536"/>
                  </a:lnTo>
                  <a:lnTo>
                    <a:pt x="724" y="1534"/>
                  </a:lnTo>
                  <a:lnTo>
                    <a:pt x="666" y="1536"/>
                  </a:lnTo>
                  <a:lnTo>
                    <a:pt x="610" y="1540"/>
                  </a:lnTo>
                  <a:lnTo>
                    <a:pt x="610" y="1540"/>
                  </a:lnTo>
                  <a:lnTo>
                    <a:pt x="578" y="1546"/>
                  </a:lnTo>
                  <a:lnTo>
                    <a:pt x="546" y="1556"/>
                  </a:lnTo>
                  <a:lnTo>
                    <a:pt x="516" y="1570"/>
                  </a:lnTo>
                  <a:lnTo>
                    <a:pt x="488" y="1584"/>
                  </a:lnTo>
                  <a:lnTo>
                    <a:pt x="488" y="1584"/>
                  </a:lnTo>
                  <a:lnTo>
                    <a:pt x="472" y="1594"/>
                  </a:lnTo>
                  <a:lnTo>
                    <a:pt x="456" y="1602"/>
                  </a:lnTo>
                  <a:lnTo>
                    <a:pt x="440" y="1608"/>
                  </a:lnTo>
                  <a:lnTo>
                    <a:pt x="424" y="1610"/>
                  </a:lnTo>
                  <a:lnTo>
                    <a:pt x="408" y="1612"/>
                  </a:lnTo>
                  <a:lnTo>
                    <a:pt x="392" y="1612"/>
                  </a:lnTo>
                  <a:lnTo>
                    <a:pt x="374" y="1610"/>
                  </a:lnTo>
                  <a:lnTo>
                    <a:pt x="356" y="1606"/>
                  </a:lnTo>
                  <a:lnTo>
                    <a:pt x="356" y="1606"/>
                  </a:lnTo>
                  <a:lnTo>
                    <a:pt x="214" y="1566"/>
                  </a:lnTo>
                  <a:lnTo>
                    <a:pt x="72" y="1530"/>
                  </a:lnTo>
                  <a:lnTo>
                    <a:pt x="72" y="1530"/>
                  </a:lnTo>
                  <a:lnTo>
                    <a:pt x="46" y="1522"/>
                  </a:lnTo>
                  <a:lnTo>
                    <a:pt x="28" y="1514"/>
                  </a:lnTo>
                  <a:lnTo>
                    <a:pt x="14" y="1506"/>
                  </a:lnTo>
                  <a:lnTo>
                    <a:pt x="8" y="1500"/>
                  </a:lnTo>
                  <a:lnTo>
                    <a:pt x="4" y="1494"/>
                  </a:lnTo>
                  <a:lnTo>
                    <a:pt x="2" y="1488"/>
                  </a:lnTo>
                  <a:lnTo>
                    <a:pt x="0" y="1480"/>
                  </a:lnTo>
                  <a:lnTo>
                    <a:pt x="0" y="1464"/>
                  </a:lnTo>
                  <a:lnTo>
                    <a:pt x="4" y="1444"/>
                  </a:lnTo>
                  <a:lnTo>
                    <a:pt x="10" y="1420"/>
                  </a:lnTo>
                  <a:lnTo>
                    <a:pt x="10" y="1420"/>
                  </a:lnTo>
                  <a:lnTo>
                    <a:pt x="16" y="1396"/>
                  </a:lnTo>
                  <a:lnTo>
                    <a:pt x="18" y="1370"/>
                  </a:lnTo>
                  <a:lnTo>
                    <a:pt x="16" y="1344"/>
                  </a:lnTo>
                  <a:lnTo>
                    <a:pt x="12" y="1318"/>
                  </a:lnTo>
                  <a:lnTo>
                    <a:pt x="12" y="1318"/>
                  </a:lnTo>
                  <a:lnTo>
                    <a:pt x="10" y="1298"/>
                  </a:lnTo>
                  <a:lnTo>
                    <a:pt x="8" y="1280"/>
                  </a:lnTo>
                  <a:lnTo>
                    <a:pt x="10" y="1266"/>
                  </a:lnTo>
                  <a:lnTo>
                    <a:pt x="14" y="1256"/>
                  </a:lnTo>
                  <a:lnTo>
                    <a:pt x="22" y="1248"/>
                  </a:lnTo>
                  <a:lnTo>
                    <a:pt x="34" y="1242"/>
                  </a:lnTo>
                  <a:lnTo>
                    <a:pt x="50" y="1240"/>
                  </a:lnTo>
                  <a:lnTo>
                    <a:pt x="72" y="1238"/>
                  </a:lnTo>
                  <a:lnTo>
                    <a:pt x="72" y="1238"/>
                  </a:lnTo>
                  <a:lnTo>
                    <a:pt x="88" y="1236"/>
                  </a:lnTo>
                  <a:lnTo>
                    <a:pt x="104" y="1232"/>
                  </a:lnTo>
                  <a:lnTo>
                    <a:pt x="118" y="1226"/>
                  </a:lnTo>
                  <a:lnTo>
                    <a:pt x="132" y="1220"/>
                  </a:lnTo>
                  <a:lnTo>
                    <a:pt x="144" y="1210"/>
                  </a:lnTo>
                  <a:lnTo>
                    <a:pt x="156" y="1200"/>
                  </a:lnTo>
                  <a:lnTo>
                    <a:pt x="166" y="1186"/>
                  </a:lnTo>
                  <a:lnTo>
                    <a:pt x="174" y="1170"/>
                  </a:lnTo>
                  <a:lnTo>
                    <a:pt x="174" y="1170"/>
                  </a:lnTo>
                  <a:close/>
                  <a:moveTo>
                    <a:pt x="504" y="546"/>
                  </a:moveTo>
                  <a:lnTo>
                    <a:pt x="504" y="546"/>
                  </a:lnTo>
                  <a:lnTo>
                    <a:pt x="488" y="588"/>
                  </a:lnTo>
                  <a:lnTo>
                    <a:pt x="470" y="626"/>
                  </a:lnTo>
                  <a:lnTo>
                    <a:pt x="470" y="626"/>
                  </a:lnTo>
                  <a:lnTo>
                    <a:pt x="456" y="656"/>
                  </a:lnTo>
                  <a:lnTo>
                    <a:pt x="450" y="670"/>
                  </a:lnTo>
                  <a:lnTo>
                    <a:pt x="444" y="686"/>
                  </a:lnTo>
                  <a:lnTo>
                    <a:pt x="440" y="700"/>
                  </a:lnTo>
                  <a:lnTo>
                    <a:pt x="438" y="716"/>
                  </a:lnTo>
                  <a:lnTo>
                    <a:pt x="438" y="734"/>
                  </a:lnTo>
                  <a:lnTo>
                    <a:pt x="442" y="750"/>
                  </a:lnTo>
                  <a:lnTo>
                    <a:pt x="442" y="750"/>
                  </a:lnTo>
                  <a:lnTo>
                    <a:pt x="442" y="756"/>
                  </a:lnTo>
                  <a:lnTo>
                    <a:pt x="442" y="760"/>
                  </a:lnTo>
                  <a:lnTo>
                    <a:pt x="434" y="772"/>
                  </a:lnTo>
                  <a:lnTo>
                    <a:pt x="434" y="772"/>
                  </a:lnTo>
                  <a:lnTo>
                    <a:pt x="414" y="802"/>
                  </a:lnTo>
                  <a:lnTo>
                    <a:pt x="396" y="834"/>
                  </a:lnTo>
                  <a:lnTo>
                    <a:pt x="380" y="866"/>
                  </a:lnTo>
                  <a:lnTo>
                    <a:pt x="368" y="900"/>
                  </a:lnTo>
                  <a:lnTo>
                    <a:pt x="358" y="934"/>
                  </a:lnTo>
                  <a:lnTo>
                    <a:pt x="350" y="970"/>
                  </a:lnTo>
                  <a:lnTo>
                    <a:pt x="346" y="1006"/>
                  </a:lnTo>
                  <a:lnTo>
                    <a:pt x="346" y="1044"/>
                  </a:lnTo>
                  <a:lnTo>
                    <a:pt x="346" y="1044"/>
                  </a:lnTo>
                  <a:lnTo>
                    <a:pt x="346" y="1056"/>
                  </a:lnTo>
                  <a:lnTo>
                    <a:pt x="344" y="1070"/>
                  </a:lnTo>
                  <a:lnTo>
                    <a:pt x="338" y="1104"/>
                  </a:lnTo>
                  <a:lnTo>
                    <a:pt x="338" y="1104"/>
                  </a:lnTo>
                  <a:lnTo>
                    <a:pt x="318" y="1088"/>
                  </a:lnTo>
                  <a:lnTo>
                    <a:pt x="304" y="1072"/>
                  </a:lnTo>
                  <a:lnTo>
                    <a:pt x="296" y="1054"/>
                  </a:lnTo>
                  <a:lnTo>
                    <a:pt x="288" y="1036"/>
                  </a:lnTo>
                  <a:lnTo>
                    <a:pt x="284" y="1018"/>
                  </a:lnTo>
                  <a:lnTo>
                    <a:pt x="282" y="998"/>
                  </a:lnTo>
                  <a:lnTo>
                    <a:pt x="278" y="962"/>
                  </a:lnTo>
                  <a:lnTo>
                    <a:pt x="278" y="962"/>
                  </a:lnTo>
                  <a:lnTo>
                    <a:pt x="274" y="986"/>
                  </a:lnTo>
                  <a:lnTo>
                    <a:pt x="274" y="1008"/>
                  </a:lnTo>
                  <a:lnTo>
                    <a:pt x="274" y="1030"/>
                  </a:lnTo>
                  <a:lnTo>
                    <a:pt x="278" y="1050"/>
                  </a:lnTo>
                  <a:lnTo>
                    <a:pt x="284" y="1070"/>
                  </a:lnTo>
                  <a:lnTo>
                    <a:pt x="294" y="1090"/>
                  </a:lnTo>
                  <a:lnTo>
                    <a:pt x="308" y="1108"/>
                  </a:lnTo>
                  <a:lnTo>
                    <a:pt x="326" y="1124"/>
                  </a:lnTo>
                  <a:lnTo>
                    <a:pt x="326" y="1124"/>
                  </a:lnTo>
                  <a:lnTo>
                    <a:pt x="406" y="1192"/>
                  </a:lnTo>
                  <a:lnTo>
                    <a:pt x="488" y="1260"/>
                  </a:lnTo>
                  <a:lnTo>
                    <a:pt x="488" y="1260"/>
                  </a:lnTo>
                  <a:lnTo>
                    <a:pt x="506" y="1278"/>
                  </a:lnTo>
                  <a:lnTo>
                    <a:pt x="520" y="1294"/>
                  </a:lnTo>
                  <a:lnTo>
                    <a:pt x="528" y="1310"/>
                  </a:lnTo>
                  <a:lnTo>
                    <a:pt x="530" y="1318"/>
                  </a:lnTo>
                  <a:lnTo>
                    <a:pt x="532" y="1324"/>
                  </a:lnTo>
                  <a:lnTo>
                    <a:pt x="530" y="1332"/>
                  </a:lnTo>
                  <a:lnTo>
                    <a:pt x="528" y="1340"/>
                  </a:lnTo>
                  <a:lnTo>
                    <a:pt x="520" y="1354"/>
                  </a:lnTo>
                  <a:lnTo>
                    <a:pt x="506" y="1368"/>
                  </a:lnTo>
                  <a:lnTo>
                    <a:pt x="486" y="1382"/>
                  </a:lnTo>
                  <a:lnTo>
                    <a:pt x="486" y="1382"/>
                  </a:lnTo>
                  <a:lnTo>
                    <a:pt x="546" y="1518"/>
                  </a:lnTo>
                  <a:lnTo>
                    <a:pt x="546" y="1518"/>
                  </a:lnTo>
                  <a:lnTo>
                    <a:pt x="552" y="1504"/>
                  </a:lnTo>
                  <a:lnTo>
                    <a:pt x="554" y="1490"/>
                  </a:lnTo>
                  <a:lnTo>
                    <a:pt x="552" y="1478"/>
                  </a:lnTo>
                  <a:lnTo>
                    <a:pt x="548" y="1464"/>
                  </a:lnTo>
                  <a:lnTo>
                    <a:pt x="534" y="1438"/>
                  </a:lnTo>
                  <a:lnTo>
                    <a:pt x="528" y="1426"/>
                  </a:lnTo>
                  <a:lnTo>
                    <a:pt x="524" y="1412"/>
                  </a:lnTo>
                  <a:lnTo>
                    <a:pt x="524" y="1412"/>
                  </a:lnTo>
                  <a:lnTo>
                    <a:pt x="570" y="1428"/>
                  </a:lnTo>
                  <a:lnTo>
                    <a:pt x="594" y="1434"/>
                  </a:lnTo>
                  <a:lnTo>
                    <a:pt x="618" y="1440"/>
                  </a:lnTo>
                  <a:lnTo>
                    <a:pt x="642" y="1444"/>
                  </a:lnTo>
                  <a:lnTo>
                    <a:pt x="666" y="1446"/>
                  </a:lnTo>
                  <a:lnTo>
                    <a:pt x="692" y="1446"/>
                  </a:lnTo>
                  <a:lnTo>
                    <a:pt x="718" y="1442"/>
                  </a:lnTo>
                  <a:lnTo>
                    <a:pt x="718" y="1442"/>
                  </a:lnTo>
                  <a:lnTo>
                    <a:pt x="744" y="1436"/>
                  </a:lnTo>
                  <a:lnTo>
                    <a:pt x="768" y="1428"/>
                  </a:lnTo>
                  <a:lnTo>
                    <a:pt x="790" y="1418"/>
                  </a:lnTo>
                  <a:lnTo>
                    <a:pt x="812" y="1404"/>
                  </a:lnTo>
                  <a:lnTo>
                    <a:pt x="832" y="1390"/>
                  </a:lnTo>
                  <a:lnTo>
                    <a:pt x="852" y="1372"/>
                  </a:lnTo>
                  <a:lnTo>
                    <a:pt x="870" y="1354"/>
                  </a:lnTo>
                  <a:lnTo>
                    <a:pt x="886" y="1330"/>
                  </a:lnTo>
                  <a:lnTo>
                    <a:pt x="886" y="1330"/>
                  </a:lnTo>
                  <a:lnTo>
                    <a:pt x="892" y="1344"/>
                  </a:lnTo>
                  <a:lnTo>
                    <a:pt x="896" y="1356"/>
                  </a:lnTo>
                  <a:lnTo>
                    <a:pt x="898" y="1368"/>
                  </a:lnTo>
                  <a:lnTo>
                    <a:pt x="898" y="1380"/>
                  </a:lnTo>
                  <a:lnTo>
                    <a:pt x="896" y="1402"/>
                  </a:lnTo>
                  <a:lnTo>
                    <a:pt x="892" y="1424"/>
                  </a:lnTo>
                  <a:lnTo>
                    <a:pt x="886" y="1446"/>
                  </a:lnTo>
                  <a:lnTo>
                    <a:pt x="882" y="1468"/>
                  </a:lnTo>
                  <a:lnTo>
                    <a:pt x="882" y="1480"/>
                  </a:lnTo>
                  <a:lnTo>
                    <a:pt x="882" y="1490"/>
                  </a:lnTo>
                  <a:lnTo>
                    <a:pt x="884" y="1502"/>
                  </a:lnTo>
                  <a:lnTo>
                    <a:pt x="886" y="1512"/>
                  </a:lnTo>
                  <a:lnTo>
                    <a:pt x="886" y="1512"/>
                  </a:lnTo>
                  <a:lnTo>
                    <a:pt x="896" y="1486"/>
                  </a:lnTo>
                  <a:lnTo>
                    <a:pt x="904" y="1458"/>
                  </a:lnTo>
                  <a:lnTo>
                    <a:pt x="910" y="1430"/>
                  </a:lnTo>
                  <a:lnTo>
                    <a:pt x="914" y="1402"/>
                  </a:lnTo>
                  <a:lnTo>
                    <a:pt x="914" y="1402"/>
                  </a:lnTo>
                  <a:lnTo>
                    <a:pt x="912" y="1356"/>
                  </a:lnTo>
                  <a:lnTo>
                    <a:pt x="910" y="1310"/>
                  </a:lnTo>
                  <a:lnTo>
                    <a:pt x="908" y="1266"/>
                  </a:lnTo>
                  <a:lnTo>
                    <a:pt x="908" y="1220"/>
                  </a:lnTo>
                  <a:lnTo>
                    <a:pt x="908" y="1220"/>
                  </a:lnTo>
                  <a:lnTo>
                    <a:pt x="910" y="1200"/>
                  </a:lnTo>
                  <a:lnTo>
                    <a:pt x="912" y="1182"/>
                  </a:lnTo>
                  <a:lnTo>
                    <a:pt x="918" y="1164"/>
                  </a:lnTo>
                  <a:lnTo>
                    <a:pt x="924" y="1156"/>
                  </a:lnTo>
                  <a:lnTo>
                    <a:pt x="928" y="1150"/>
                  </a:lnTo>
                  <a:lnTo>
                    <a:pt x="928" y="1150"/>
                  </a:lnTo>
                  <a:lnTo>
                    <a:pt x="948" y="1130"/>
                  </a:lnTo>
                  <a:lnTo>
                    <a:pt x="970" y="1112"/>
                  </a:lnTo>
                  <a:lnTo>
                    <a:pt x="1006" y="1084"/>
                  </a:lnTo>
                  <a:lnTo>
                    <a:pt x="1006" y="1084"/>
                  </a:lnTo>
                  <a:lnTo>
                    <a:pt x="998" y="1066"/>
                  </a:lnTo>
                  <a:lnTo>
                    <a:pt x="988" y="1048"/>
                  </a:lnTo>
                  <a:lnTo>
                    <a:pt x="982" y="1030"/>
                  </a:lnTo>
                  <a:lnTo>
                    <a:pt x="980" y="1022"/>
                  </a:lnTo>
                  <a:lnTo>
                    <a:pt x="980" y="1014"/>
                  </a:lnTo>
                  <a:lnTo>
                    <a:pt x="980" y="1014"/>
                  </a:lnTo>
                  <a:lnTo>
                    <a:pt x="982" y="986"/>
                  </a:lnTo>
                  <a:lnTo>
                    <a:pt x="980" y="958"/>
                  </a:lnTo>
                  <a:lnTo>
                    <a:pt x="976" y="930"/>
                  </a:lnTo>
                  <a:lnTo>
                    <a:pt x="972" y="904"/>
                  </a:lnTo>
                  <a:lnTo>
                    <a:pt x="966" y="878"/>
                  </a:lnTo>
                  <a:lnTo>
                    <a:pt x="958" y="852"/>
                  </a:lnTo>
                  <a:lnTo>
                    <a:pt x="938" y="800"/>
                  </a:lnTo>
                  <a:lnTo>
                    <a:pt x="916" y="750"/>
                  </a:lnTo>
                  <a:lnTo>
                    <a:pt x="894" y="702"/>
                  </a:lnTo>
                  <a:lnTo>
                    <a:pt x="870" y="652"/>
                  </a:lnTo>
                  <a:lnTo>
                    <a:pt x="850" y="602"/>
                  </a:lnTo>
                  <a:lnTo>
                    <a:pt x="850" y="602"/>
                  </a:lnTo>
                  <a:lnTo>
                    <a:pt x="846" y="594"/>
                  </a:lnTo>
                  <a:lnTo>
                    <a:pt x="842" y="588"/>
                  </a:lnTo>
                  <a:lnTo>
                    <a:pt x="842" y="588"/>
                  </a:lnTo>
                  <a:lnTo>
                    <a:pt x="832" y="574"/>
                  </a:lnTo>
                  <a:lnTo>
                    <a:pt x="822" y="560"/>
                  </a:lnTo>
                  <a:lnTo>
                    <a:pt x="816" y="546"/>
                  </a:lnTo>
                  <a:lnTo>
                    <a:pt x="812" y="530"/>
                  </a:lnTo>
                  <a:lnTo>
                    <a:pt x="810" y="514"/>
                  </a:lnTo>
                  <a:lnTo>
                    <a:pt x="810" y="498"/>
                  </a:lnTo>
                  <a:lnTo>
                    <a:pt x="812" y="482"/>
                  </a:lnTo>
                  <a:lnTo>
                    <a:pt x="816" y="466"/>
                  </a:lnTo>
                  <a:lnTo>
                    <a:pt x="816" y="466"/>
                  </a:lnTo>
                  <a:lnTo>
                    <a:pt x="820" y="456"/>
                  </a:lnTo>
                  <a:lnTo>
                    <a:pt x="820" y="446"/>
                  </a:lnTo>
                  <a:lnTo>
                    <a:pt x="820" y="438"/>
                  </a:lnTo>
                  <a:lnTo>
                    <a:pt x="816" y="432"/>
                  </a:lnTo>
                  <a:lnTo>
                    <a:pt x="812" y="426"/>
                  </a:lnTo>
                  <a:lnTo>
                    <a:pt x="804" y="420"/>
                  </a:lnTo>
                  <a:lnTo>
                    <a:pt x="796" y="416"/>
                  </a:lnTo>
                  <a:lnTo>
                    <a:pt x="786" y="412"/>
                  </a:lnTo>
                  <a:lnTo>
                    <a:pt x="786" y="412"/>
                  </a:lnTo>
                  <a:lnTo>
                    <a:pt x="768" y="406"/>
                  </a:lnTo>
                  <a:lnTo>
                    <a:pt x="750" y="400"/>
                  </a:lnTo>
                  <a:lnTo>
                    <a:pt x="716" y="382"/>
                  </a:lnTo>
                  <a:lnTo>
                    <a:pt x="716" y="382"/>
                  </a:lnTo>
                  <a:lnTo>
                    <a:pt x="708" y="376"/>
                  </a:lnTo>
                  <a:lnTo>
                    <a:pt x="700" y="370"/>
                  </a:lnTo>
                  <a:lnTo>
                    <a:pt x="696" y="362"/>
                  </a:lnTo>
                  <a:lnTo>
                    <a:pt x="696" y="354"/>
                  </a:lnTo>
                  <a:lnTo>
                    <a:pt x="696" y="344"/>
                  </a:lnTo>
                  <a:lnTo>
                    <a:pt x="696" y="336"/>
                  </a:lnTo>
                  <a:lnTo>
                    <a:pt x="702" y="320"/>
                  </a:lnTo>
                  <a:lnTo>
                    <a:pt x="702" y="320"/>
                  </a:lnTo>
                  <a:lnTo>
                    <a:pt x="710" y="308"/>
                  </a:lnTo>
                  <a:lnTo>
                    <a:pt x="720" y="298"/>
                  </a:lnTo>
                  <a:lnTo>
                    <a:pt x="732" y="290"/>
                  </a:lnTo>
                  <a:lnTo>
                    <a:pt x="738" y="288"/>
                  </a:lnTo>
                  <a:lnTo>
                    <a:pt x="744" y="288"/>
                  </a:lnTo>
                  <a:lnTo>
                    <a:pt x="744" y="288"/>
                  </a:lnTo>
                  <a:lnTo>
                    <a:pt x="750" y="290"/>
                  </a:lnTo>
                  <a:lnTo>
                    <a:pt x="756" y="292"/>
                  </a:lnTo>
                  <a:lnTo>
                    <a:pt x="768" y="302"/>
                  </a:lnTo>
                  <a:lnTo>
                    <a:pt x="778" y="312"/>
                  </a:lnTo>
                  <a:lnTo>
                    <a:pt x="786" y="326"/>
                  </a:lnTo>
                  <a:lnTo>
                    <a:pt x="786" y="326"/>
                  </a:lnTo>
                  <a:lnTo>
                    <a:pt x="790" y="340"/>
                  </a:lnTo>
                  <a:lnTo>
                    <a:pt x="790" y="354"/>
                  </a:lnTo>
                  <a:lnTo>
                    <a:pt x="788" y="388"/>
                  </a:lnTo>
                  <a:lnTo>
                    <a:pt x="788" y="388"/>
                  </a:lnTo>
                  <a:lnTo>
                    <a:pt x="796" y="390"/>
                  </a:lnTo>
                  <a:lnTo>
                    <a:pt x="802" y="390"/>
                  </a:lnTo>
                  <a:lnTo>
                    <a:pt x="808" y="388"/>
                  </a:lnTo>
                  <a:lnTo>
                    <a:pt x="814" y="386"/>
                  </a:lnTo>
                  <a:lnTo>
                    <a:pt x="818" y="382"/>
                  </a:lnTo>
                  <a:lnTo>
                    <a:pt x="820" y="376"/>
                  </a:lnTo>
                  <a:lnTo>
                    <a:pt x="824" y="362"/>
                  </a:lnTo>
                  <a:lnTo>
                    <a:pt x="824" y="362"/>
                  </a:lnTo>
                  <a:lnTo>
                    <a:pt x="824" y="338"/>
                  </a:lnTo>
                  <a:lnTo>
                    <a:pt x="822" y="316"/>
                  </a:lnTo>
                  <a:lnTo>
                    <a:pt x="818" y="294"/>
                  </a:lnTo>
                  <a:lnTo>
                    <a:pt x="810" y="276"/>
                  </a:lnTo>
                  <a:lnTo>
                    <a:pt x="798" y="260"/>
                  </a:lnTo>
                  <a:lnTo>
                    <a:pt x="786" y="246"/>
                  </a:lnTo>
                  <a:lnTo>
                    <a:pt x="770" y="238"/>
                  </a:lnTo>
                  <a:lnTo>
                    <a:pt x="762" y="236"/>
                  </a:lnTo>
                  <a:lnTo>
                    <a:pt x="754" y="234"/>
                  </a:lnTo>
                  <a:lnTo>
                    <a:pt x="754" y="234"/>
                  </a:lnTo>
                  <a:lnTo>
                    <a:pt x="738" y="234"/>
                  </a:lnTo>
                  <a:lnTo>
                    <a:pt x="722" y="236"/>
                  </a:lnTo>
                  <a:lnTo>
                    <a:pt x="708" y="240"/>
                  </a:lnTo>
                  <a:lnTo>
                    <a:pt x="702" y="244"/>
                  </a:lnTo>
                  <a:lnTo>
                    <a:pt x="700" y="248"/>
                  </a:lnTo>
                  <a:lnTo>
                    <a:pt x="700" y="248"/>
                  </a:lnTo>
                  <a:lnTo>
                    <a:pt x="686" y="274"/>
                  </a:lnTo>
                  <a:lnTo>
                    <a:pt x="674" y="302"/>
                  </a:lnTo>
                  <a:lnTo>
                    <a:pt x="652" y="358"/>
                  </a:lnTo>
                  <a:lnTo>
                    <a:pt x="652" y="358"/>
                  </a:lnTo>
                  <a:lnTo>
                    <a:pt x="602" y="354"/>
                  </a:lnTo>
                  <a:lnTo>
                    <a:pt x="602" y="354"/>
                  </a:lnTo>
                  <a:lnTo>
                    <a:pt x="592" y="310"/>
                  </a:lnTo>
                  <a:lnTo>
                    <a:pt x="586" y="290"/>
                  </a:lnTo>
                  <a:lnTo>
                    <a:pt x="578" y="272"/>
                  </a:lnTo>
                  <a:lnTo>
                    <a:pt x="578" y="272"/>
                  </a:lnTo>
                  <a:lnTo>
                    <a:pt x="574" y="266"/>
                  </a:lnTo>
                  <a:lnTo>
                    <a:pt x="568" y="260"/>
                  </a:lnTo>
                  <a:lnTo>
                    <a:pt x="552" y="252"/>
                  </a:lnTo>
                  <a:lnTo>
                    <a:pt x="538" y="246"/>
                  </a:lnTo>
                  <a:lnTo>
                    <a:pt x="532" y="244"/>
                  </a:lnTo>
                  <a:lnTo>
                    <a:pt x="530" y="244"/>
                  </a:lnTo>
                  <a:lnTo>
                    <a:pt x="530" y="244"/>
                  </a:lnTo>
                  <a:lnTo>
                    <a:pt x="518" y="260"/>
                  </a:lnTo>
                  <a:lnTo>
                    <a:pt x="506" y="278"/>
                  </a:lnTo>
                  <a:lnTo>
                    <a:pt x="496" y="296"/>
                  </a:lnTo>
                  <a:lnTo>
                    <a:pt x="492" y="314"/>
                  </a:lnTo>
                  <a:lnTo>
                    <a:pt x="492" y="314"/>
                  </a:lnTo>
                  <a:lnTo>
                    <a:pt x="488" y="336"/>
                  </a:lnTo>
                  <a:lnTo>
                    <a:pt x="488" y="346"/>
                  </a:lnTo>
                  <a:lnTo>
                    <a:pt x="490" y="356"/>
                  </a:lnTo>
                  <a:lnTo>
                    <a:pt x="494" y="368"/>
                  </a:lnTo>
                  <a:lnTo>
                    <a:pt x="500" y="376"/>
                  </a:lnTo>
                  <a:lnTo>
                    <a:pt x="508" y="384"/>
                  </a:lnTo>
                  <a:lnTo>
                    <a:pt x="520" y="392"/>
                  </a:lnTo>
                  <a:lnTo>
                    <a:pt x="520" y="392"/>
                  </a:lnTo>
                  <a:lnTo>
                    <a:pt x="522" y="390"/>
                  </a:lnTo>
                  <a:lnTo>
                    <a:pt x="528" y="386"/>
                  </a:lnTo>
                  <a:lnTo>
                    <a:pt x="528" y="386"/>
                  </a:lnTo>
                  <a:lnTo>
                    <a:pt x="516" y="372"/>
                  </a:lnTo>
                  <a:lnTo>
                    <a:pt x="512" y="366"/>
                  </a:lnTo>
                  <a:lnTo>
                    <a:pt x="510" y="358"/>
                  </a:lnTo>
                  <a:lnTo>
                    <a:pt x="510" y="358"/>
                  </a:lnTo>
                  <a:lnTo>
                    <a:pt x="508" y="344"/>
                  </a:lnTo>
                  <a:lnTo>
                    <a:pt x="510" y="328"/>
                  </a:lnTo>
                  <a:lnTo>
                    <a:pt x="512" y="314"/>
                  </a:lnTo>
                  <a:lnTo>
                    <a:pt x="516" y="298"/>
                  </a:lnTo>
                  <a:lnTo>
                    <a:pt x="516" y="298"/>
                  </a:lnTo>
                  <a:lnTo>
                    <a:pt x="518" y="296"/>
                  </a:lnTo>
                  <a:lnTo>
                    <a:pt x="522" y="294"/>
                  </a:lnTo>
                  <a:lnTo>
                    <a:pt x="532" y="292"/>
                  </a:lnTo>
                  <a:lnTo>
                    <a:pt x="542" y="290"/>
                  </a:lnTo>
                  <a:lnTo>
                    <a:pt x="546" y="290"/>
                  </a:lnTo>
                  <a:lnTo>
                    <a:pt x="550" y="292"/>
                  </a:lnTo>
                  <a:lnTo>
                    <a:pt x="550" y="292"/>
                  </a:lnTo>
                  <a:lnTo>
                    <a:pt x="558" y="304"/>
                  </a:lnTo>
                  <a:lnTo>
                    <a:pt x="564" y="318"/>
                  </a:lnTo>
                  <a:lnTo>
                    <a:pt x="570" y="332"/>
                  </a:lnTo>
                  <a:lnTo>
                    <a:pt x="574" y="346"/>
                  </a:lnTo>
                  <a:lnTo>
                    <a:pt x="574" y="346"/>
                  </a:lnTo>
                  <a:lnTo>
                    <a:pt x="574" y="354"/>
                  </a:lnTo>
                  <a:lnTo>
                    <a:pt x="570" y="360"/>
                  </a:lnTo>
                  <a:lnTo>
                    <a:pt x="560" y="374"/>
                  </a:lnTo>
                  <a:lnTo>
                    <a:pt x="560" y="374"/>
                  </a:lnTo>
                  <a:lnTo>
                    <a:pt x="534" y="396"/>
                  </a:lnTo>
                  <a:lnTo>
                    <a:pt x="522" y="406"/>
                  </a:lnTo>
                  <a:lnTo>
                    <a:pt x="510" y="418"/>
                  </a:lnTo>
                  <a:lnTo>
                    <a:pt x="510" y="418"/>
                  </a:lnTo>
                  <a:lnTo>
                    <a:pt x="504" y="428"/>
                  </a:lnTo>
                  <a:lnTo>
                    <a:pt x="498" y="440"/>
                  </a:lnTo>
                  <a:lnTo>
                    <a:pt x="494" y="450"/>
                  </a:lnTo>
                  <a:lnTo>
                    <a:pt x="494" y="454"/>
                  </a:lnTo>
                  <a:lnTo>
                    <a:pt x="494" y="456"/>
                  </a:lnTo>
                  <a:lnTo>
                    <a:pt x="494" y="456"/>
                  </a:lnTo>
                  <a:lnTo>
                    <a:pt x="514" y="476"/>
                  </a:lnTo>
                  <a:lnTo>
                    <a:pt x="526" y="488"/>
                  </a:lnTo>
                  <a:lnTo>
                    <a:pt x="536" y="496"/>
                  </a:lnTo>
                  <a:lnTo>
                    <a:pt x="548" y="504"/>
                  </a:lnTo>
                  <a:lnTo>
                    <a:pt x="562" y="510"/>
                  </a:lnTo>
                  <a:lnTo>
                    <a:pt x="576" y="514"/>
                  </a:lnTo>
                  <a:lnTo>
                    <a:pt x="594" y="514"/>
                  </a:lnTo>
                  <a:lnTo>
                    <a:pt x="594" y="514"/>
                  </a:lnTo>
                  <a:lnTo>
                    <a:pt x="644" y="506"/>
                  </a:lnTo>
                  <a:lnTo>
                    <a:pt x="670" y="500"/>
                  </a:lnTo>
                  <a:lnTo>
                    <a:pt x="694" y="494"/>
                  </a:lnTo>
                  <a:lnTo>
                    <a:pt x="718" y="486"/>
                  </a:lnTo>
                  <a:lnTo>
                    <a:pt x="742" y="474"/>
                  </a:lnTo>
                  <a:lnTo>
                    <a:pt x="766" y="460"/>
                  </a:lnTo>
                  <a:lnTo>
                    <a:pt x="788" y="444"/>
                  </a:lnTo>
                  <a:lnTo>
                    <a:pt x="788" y="444"/>
                  </a:lnTo>
                  <a:lnTo>
                    <a:pt x="792" y="460"/>
                  </a:lnTo>
                  <a:lnTo>
                    <a:pt x="792" y="466"/>
                  </a:lnTo>
                  <a:lnTo>
                    <a:pt x="792" y="466"/>
                  </a:lnTo>
                  <a:lnTo>
                    <a:pt x="734" y="494"/>
                  </a:lnTo>
                  <a:lnTo>
                    <a:pt x="706" y="506"/>
                  </a:lnTo>
                  <a:lnTo>
                    <a:pt x="676" y="518"/>
                  </a:lnTo>
                  <a:lnTo>
                    <a:pt x="646" y="528"/>
                  </a:lnTo>
                  <a:lnTo>
                    <a:pt x="614" y="534"/>
                  </a:lnTo>
                  <a:lnTo>
                    <a:pt x="580" y="538"/>
                  </a:lnTo>
                  <a:lnTo>
                    <a:pt x="564" y="536"/>
                  </a:lnTo>
                  <a:lnTo>
                    <a:pt x="546" y="534"/>
                  </a:lnTo>
                  <a:lnTo>
                    <a:pt x="546" y="534"/>
                  </a:lnTo>
                  <a:lnTo>
                    <a:pt x="558" y="548"/>
                  </a:lnTo>
                  <a:lnTo>
                    <a:pt x="570" y="560"/>
                  </a:lnTo>
                  <a:lnTo>
                    <a:pt x="582" y="566"/>
                  </a:lnTo>
                  <a:lnTo>
                    <a:pt x="596" y="570"/>
                  </a:lnTo>
                  <a:lnTo>
                    <a:pt x="608" y="572"/>
                  </a:lnTo>
                  <a:lnTo>
                    <a:pt x="622" y="570"/>
                  </a:lnTo>
                  <a:lnTo>
                    <a:pt x="634" y="568"/>
                  </a:lnTo>
                  <a:lnTo>
                    <a:pt x="648" y="564"/>
                  </a:lnTo>
                  <a:lnTo>
                    <a:pt x="648" y="564"/>
                  </a:lnTo>
                  <a:lnTo>
                    <a:pt x="672" y="554"/>
                  </a:lnTo>
                  <a:lnTo>
                    <a:pt x="696" y="544"/>
                  </a:lnTo>
                  <a:lnTo>
                    <a:pt x="742" y="520"/>
                  </a:lnTo>
                  <a:lnTo>
                    <a:pt x="742" y="520"/>
                  </a:lnTo>
                  <a:lnTo>
                    <a:pt x="762" y="514"/>
                  </a:lnTo>
                  <a:lnTo>
                    <a:pt x="782" y="510"/>
                  </a:lnTo>
                  <a:lnTo>
                    <a:pt x="782" y="510"/>
                  </a:lnTo>
                  <a:lnTo>
                    <a:pt x="786" y="522"/>
                  </a:lnTo>
                  <a:lnTo>
                    <a:pt x="786" y="522"/>
                  </a:lnTo>
                  <a:lnTo>
                    <a:pt x="698" y="578"/>
                  </a:lnTo>
                  <a:lnTo>
                    <a:pt x="654" y="604"/>
                  </a:lnTo>
                  <a:lnTo>
                    <a:pt x="608" y="630"/>
                  </a:lnTo>
                  <a:lnTo>
                    <a:pt x="608" y="630"/>
                  </a:lnTo>
                  <a:lnTo>
                    <a:pt x="604" y="630"/>
                  </a:lnTo>
                  <a:lnTo>
                    <a:pt x="598" y="630"/>
                  </a:lnTo>
                  <a:lnTo>
                    <a:pt x="582" y="626"/>
                  </a:lnTo>
                  <a:lnTo>
                    <a:pt x="568" y="618"/>
                  </a:lnTo>
                  <a:lnTo>
                    <a:pt x="554" y="608"/>
                  </a:lnTo>
                  <a:lnTo>
                    <a:pt x="554" y="608"/>
                  </a:lnTo>
                  <a:lnTo>
                    <a:pt x="540" y="594"/>
                  </a:lnTo>
                  <a:lnTo>
                    <a:pt x="528" y="578"/>
                  </a:lnTo>
                  <a:lnTo>
                    <a:pt x="504" y="546"/>
                  </a:lnTo>
                  <a:lnTo>
                    <a:pt x="504" y="546"/>
                  </a:lnTo>
                  <a:close/>
                  <a:moveTo>
                    <a:pt x="1078" y="1054"/>
                  </a:moveTo>
                  <a:lnTo>
                    <a:pt x="1078" y="1054"/>
                  </a:lnTo>
                  <a:lnTo>
                    <a:pt x="1084" y="1012"/>
                  </a:lnTo>
                  <a:lnTo>
                    <a:pt x="1086" y="970"/>
                  </a:lnTo>
                  <a:lnTo>
                    <a:pt x="1084" y="930"/>
                  </a:lnTo>
                  <a:lnTo>
                    <a:pt x="1078" y="892"/>
                  </a:lnTo>
                  <a:lnTo>
                    <a:pt x="1068" y="854"/>
                  </a:lnTo>
                  <a:lnTo>
                    <a:pt x="1052" y="818"/>
                  </a:lnTo>
                  <a:lnTo>
                    <a:pt x="1032" y="784"/>
                  </a:lnTo>
                  <a:lnTo>
                    <a:pt x="1008" y="750"/>
                  </a:lnTo>
                  <a:lnTo>
                    <a:pt x="1008" y="750"/>
                  </a:lnTo>
                  <a:lnTo>
                    <a:pt x="1040" y="826"/>
                  </a:lnTo>
                  <a:lnTo>
                    <a:pt x="1056" y="866"/>
                  </a:lnTo>
                  <a:lnTo>
                    <a:pt x="1066" y="904"/>
                  </a:lnTo>
                  <a:lnTo>
                    <a:pt x="1070" y="924"/>
                  </a:lnTo>
                  <a:lnTo>
                    <a:pt x="1072" y="944"/>
                  </a:lnTo>
                  <a:lnTo>
                    <a:pt x="1074" y="966"/>
                  </a:lnTo>
                  <a:lnTo>
                    <a:pt x="1072" y="986"/>
                  </a:lnTo>
                  <a:lnTo>
                    <a:pt x="1070" y="1006"/>
                  </a:lnTo>
                  <a:lnTo>
                    <a:pt x="1064" y="1028"/>
                  </a:lnTo>
                  <a:lnTo>
                    <a:pt x="1056" y="1050"/>
                  </a:lnTo>
                  <a:lnTo>
                    <a:pt x="1046" y="1070"/>
                  </a:lnTo>
                  <a:lnTo>
                    <a:pt x="1046" y="1070"/>
                  </a:lnTo>
                  <a:lnTo>
                    <a:pt x="1108" y="1080"/>
                  </a:lnTo>
                  <a:lnTo>
                    <a:pt x="1108" y="1080"/>
                  </a:lnTo>
                  <a:lnTo>
                    <a:pt x="1078" y="1054"/>
                  </a:lnTo>
                  <a:lnTo>
                    <a:pt x="1078" y="1054"/>
                  </a:lnTo>
                  <a:close/>
                  <a:moveTo>
                    <a:pt x="880" y="490"/>
                  </a:moveTo>
                  <a:lnTo>
                    <a:pt x="880" y="490"/>
                  </a:lnTo>
                  <a:lnTo>
                    <a:pt x="870" y="496"/>
                  </a:lnTo>
                  <a:lnTo>
                    <a:pt x="870" y="496"/>
                  </a:lnTo>
                  <a:lnTo>
                    <a:pt x="888" y="520"/>
                  </a:lnTo>
                  <a:lnTo>
                    <a:pt x="908" y="542"/>
                  </a:lnTo>
                  <a:lnTo>
                    <a:pt x="908" y="542"/>
                  </a:lnTo>
                  <a:lnTo>
                    <a:pt x="912" y="544"/>
                  </a:lnTo>
                  <a:lnTo>
                    <a:pt x="918" y="544"/>
                  </a:lnTo>
                  <a:lnTo>
                    <a:pt x="932" y="542"/>
                  </a:lnTo>
                  <a:lnTo>
                    <a:pt x="932" y="542"/>
                  </a:lnTo>
                  <a:lnTo>
                    <a:pt x="928" y="526"/>
                  </a:lnTo>
                  <a:lnTo>
                    <a:pt x="928" y="520"/>
                  </a:lnTo>
                  <a:lnTo>
                    <a:pt x="924" y="514"/>
                  </a:lnTo>
                  <a:lnTo>
                    <a:pt x="924" y="514"/>
                  </a:lnTo>
                  <a:lnTo>
                    <a:pt x="914" y="508"/>
                  </a:lnTo>
                  <a:lnTo>
                    <a:pt x="902" y="502"/>
                  </a:lnTo>
                  <a:lnTo>
                    <a:pt x="880" y="490"/>
                  </a:lnTo>
                  <a:lnTo>
                    <a:pt x="880" y="490"/>
                  </a:lnTo>
                  <a:close/>
                </a:path>
              </a:pathLst>
            </a:cu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895919" fontAlgn="base">
                <a:lnSpc>
                  <a:spcPct val="90000"/>
                </a:lnSpc>
                <a:spcBef>
                  <a:spcPct val="0"/>
                </a:spcBef>
                <a:spcAft>
                  <a:spcPct val="0"/>
                </a:spcAft>
              </a:pPr>
              <a:endParaRPr lang="en-US" sz="1961" spc="-49" dirty="0">
                <a:gradFill>
                  <a:gsLst>
                    <a:gs pos="1250">
                      <a:srgbClr val="EFEFEF"/>
                    </a:gs>
                    <a:gs pos="10417">
                      <a:srgbClr val="EFEFEF"/>
                    </a:gs>
                  </a:gsLst>
                  <a:lin ang="5400000" scaled="0"/>
                </a:gradFill>
              </a:endParaRPr>
            </a:p>
          </p:txBody>
        </p:sp>
        <p:pic>
          <p:nvPicPr>
            <p:cNvPr id="116" name="Picture 11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434751" y="2405590"/>
              <a:ext cx="536837" cy="562185"/>
            </a:xfrm>
            <a:prstGeom prst="rect">
              <a:avLst/>
            </a:prstGeom>
          </p:spPr>
        </p:pic>
      </p:grpSp>
    </p:spTree>
    <p:extLst>
      <p:ext uri="{BB962C8B-B14F-4D97-AF65-F5344CB8AC3E}">
        <p14:creationId xmlns:p14="http://schemas.microsoft.com/office/powerpoint/2010/main" val="19318171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242437" y="1486031"/>
            <a:ext cx="7003500" cy="737577"/>
          </a:xfrm>
          <a:prstGeom prst="rect">
            <a:avLst/>
          </a:prstGeom>
          <a:noFill/>
        </p:spPr>
        <p:txBody>
          <a:bodyPr wrap="square" lIns="179259" tIns="143407" rIns="179259" bIns="143407" rtlCol="0">
            <a:noAutofit/>
          </a:bodyPr>
          <a:lstStyle/>
          <a:p>
            <a:pPr defTabSz="914133">
              <a:spcBef>
                <a:spcPct val="20000"/>
              </a:spcBef>
              <a:spcAft>
                <a:spcPts val="1175"/>
              </a:spcAft>
              <a:buSzPct val="80000"/>
            </a:pPr>
            <a:r>
              <a:rPr lang="en-US" sz="3137" spc="-49" dirty="0">
                <a:gradFill>
                  <a:gsLst>
                    <a:gs pos="2917">
                      <a:srgbClr val="00188F"/>
                    </a:gs>
                    <a:gs pos="30000">
                      <a:srgbClr val="00188F"/>
                    </a:gs>
                  </a:gsLst>
                  <a:lin ang="5400000" scaled="0"/>
                </a:gradFill>
                <a:latin typeface="Segoe UI Light"/>
              </a:rPr>
              <a:t>Windows Azure Infrastructure Services</a:t>
            </a:r>
          </a:p>
        </p:txBody>
      </p:sp>
      <p:sp>
        <p:nvSpPr>
          <p:cNvPr id="3" name="Freeform 128"/>
          <p:cNvSpPr>
            <a:spLocks noChangeAspect="1"/>
          </p:cNvSpPr>
          <p:nvPr/>
        </p:nvSpPr>
        <p:spPr bwMode="black">
          <a:xfrm>
            <a:off x="4979562" y="1854631"/>
            <a:ext cx="6441595" cy="3547150"/>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tx2"/>
          </a:solidFill>
          <a:extLst/>
        </p:spPr>
        <p:txBody>
          <a:bodyPr vert="horz" wrap="square" lIns="89642" tIns="44821" rIns="89642" bIns="44821" numCol="1" anchor="t" anchorCtr="0" compatLnSpc="1">
            <a:prstTxWarp prst="textNoShape">
              <a:avLst/>
            </a:prstTxWarp>
          </a:bodyPr>
          <a:lstStyle/>
          <a:p>
            <a:pPr defTabSz="914133"/>
            <a:endParaRPr lang="en-US" sz="1765">
              <a:solidFill>
                <a:srgbClr val="505050"/>
              </a:solidFill>
            </a:endParaRPr>
          </a:p>
        </p:txBody>
      </p:sp>
      <p:grpSp>
        <p:nvGrpSpPr>
          <p:cNvPr id="39" name="Group 38"/>
          <p:cNvGrpSpPr/>
          <p:nvPr/>
        </p:nvGrpSpPr>
        <p:grpSpPr>
          <a:xfrm>
            <a:off x="6612889" y="2863604"/>
            <a:ext cx="4632378" cy="2265278"/>
            <a:chOff x="6745490" y="2920528"/>
            <a:chExt cx="4725267" cy="2310702"/>
          </a:xfrm>
        </p:grpSpPr>
        <p:sp>
          <p:nvSpPr>
            <p:cNvPr id="28" name="Freeform 27"/>
            <p:cNvSpPr/>
            <p:nvPr/>
          </p:nvSpPr>
          <p:spPr bwMode="auto">
            <a:xfrm>
              <a:off x="6745490" y="2920528"/>
              <a:ext cx="4725267" cy="2310702"/>
            </a:xfrm>
            <a:custGeom>
              <a:avLst/>
              <a:gdLst>
                <a:gd name="connsiteX0" fmla="*/ 224346 w 4725267"/>
                <a:gd name="connsiteY0" fmla="*/ 0 h 2310702"/>
                <a:gd name="connsiteX1" fmla="*/ 2168811 w 4725267"/>
                <a:gd name="connsiteY1" fmla="*/ 0 h 2310702"/>
                <a:gd name="connsiteX2" fmla="*/ 3487460 w 4725267"/>
                <a:gd name="connsiteY2" fmla="*/ 0 h 2310702"/>
                <a:gd name="connsiteX3" fmla="*/ 3569916 w 4725267"/>
                <a:gd name="connsiteY3" fmla="*/ 0 h 2310702"/>
                <a:gd name="connsiteX4" fmla="*/ 4725267 w 4725267"/>
                <a:gd name="connsiteY4" fmla="*/ 1155351 h 2310702"/>
                <a:gd name="connsiteX5" fmla="*/ 4725266 w 4725267"/>
                <a:gd name="connsiteY5" fmla="*/ 1155351 h 2310702"/>
                <a:gd name="connsiteX6" fmla="*/ 3569915 w 4725267"/>
                <a:gd name="connsiteY6" fmla="*/ 2310702 h 2310702"/>
                <a:gd name="connsiteX7" fmla="*/ 2168811 w 4725267"/>
                <a:gd name="connsiteY7" fmla="*/ 2310701 h 2310702"/>
                <a:gd name="connsiteX8" fmla="*/ 224346 w 4725267"/>
                <a:gd name="connsiteY8" fmla="*/ 2310701 h 2310702"/>
                <a:gd name="connsiteX9" fmla="*/ 0 w 4725267"/>
                <a:gd name="connsiteY9" fmla="*/ 2086355 h 2310702"/>
                <a:gd name="connsiteX10" fmla="*/ 0 w 4725267"/>
                <a:gd name="connsiteY10" fmla="*/ 224346 h 2310702"/>
                <a:gd name="connsiteX11" fmla="*/ 224346 w 4725267"/>
                <a:gd name="connsiteY11" fmla="*/ 0 h 231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25267" h="2310702">
                  <a:moveTo>
                    <a:pt x="224346" y="0"/>
                  </a:moveTo>
                  <a:lnTo>
                    <a:pt x="2168811" y="0"/>
                  </a:lnTo>
                  <a:lnTo>
                    <a:pt x="3487460" y="0"/>
                  </a:lnTo>
                  <a:lnTo>
                    <a:pt x="3569916" y="0"/>
                  </a:lnTo>
                  <a:cubicBezTo>
                    <a:pt x="4207999" y="0"/>
                    <a:pt x="4725267" y="517268"/>
                    <a:pt x="4725267" y="1155351"/>
                  </a:cubicBezTo>
                  <a:lnTo>
                    <a:pt x="4725266" y="1155351"/>
                  </a:lnTo>
                  <a:cubicBezTo>
                    <a:pt x="4725266" y="1793434"/>
                    <a:pt x="4207998" y="2310702"/>
                    <a:pt x="3569915" y="2310702"/>
                  </a:cubicBezTo>
                  <a:lnTo>
                    <a:pt x="2168811" y="2310701"/>
                  </a:lnTo>
                  <a:lnTo>
                    <a:pt x="224346" y="2310701"/>
                  </a:lnTo>
                  <a:cubicBezTo>
                    <a:pt x="100443" y="2310701"/>
                    <a:pt x="0" y="2210258"/>
                    <a:pt x="0" y="2086355"/>
                  </a:cubicBezTo>
                  <a:lnTo>
                    <a:pt x="0" y="224346"/>
                  </a:lnTo>
                  <a:cubicBezTo>
                    <a:pt x="0" y="100443"/>
                    <a:pt x="100443" y="0"/>
                    <a:pt x="224346" y="0"/>
                  </a:cubicBezTo>
                  <a:close/>
                </a:path>
              </a:pathLst>
            </a:custGeom>
            <a:pattFill prst="ltUpDiag">
              <a:fgClr>
                <a:srgbClr val="CDCDCD"/>
              </a:fgClr>
              <a:bgClr>
                <a:srgbClr val="FFFFFF"/>
              </a:bgClr>
            </a:patt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defTabSz="896091" fontAlgn="base">
                <a:lnSpc>
                  <a:spcPct val="90000"/>
                </a:lnSpc>
                <a:spcBef>
                  <a:spcPct val="0"/>
                </a:spcBef>
                <a:spcAft>
                  <a:spcPct val="0"/>
                </a:spcAft>
              </a:pPr>
              <a:endParaRPr lang="en-US" sz="2353" spc="-49" dirty="0">
                <a:gradFill>
                  <a:gsLst>
                    <a:gs pos="36283">
                      <a:srgbClr val="505050"/>
                    </a:gs>
                    <a:gs pos="28000">
                      <a:srgbClr val="505050"/>
                    </a:gs>
                  </a:gsLst>
                  <a:lin ang="5400000" scaled="0"/>
                </a:gradFill>
              </a:endParaRPr>
            </a:p>
          </p:txBody>
        </p:sp>
        <p:sp>
          <p:nvSpPr>
            <p:cNvPr id="33" name="TextBox 32"/>
            <p:cNvSpPr txBox="1"/>
            <p:nvPr/>
          </p:nvSpPr>
          <p:spPr>
            <a:xfrm>
              <a:off x="7667191" y="4962581"/>
              <a:ext cx="1870760" cy="221599"/>
            </a:xfrm>
            <a:prstGeom prst="rect">
              <a:avLst/>
            </a:prstGeom>
            <a:noFill/>
          </p:spPr>
          <p:txBody>
            <a:bodyPr wrap="square" lIns="0" tIns="0" rIns="0" bIns="0" rtlCol="0">
              <a:spAutoFit/>
            </a:bodyPr>
            <a:lstStyle/>
            <a:p>
              <a:pPr algn="ctr" defTabSz="914133">
                <a:lnSpc>
                  <a:spcPct val="90000"/>
                </a:lnSpc>
              </a:pPr>
              <a:r>
                <a:rPr lang="en-US" sz="1568" spc="-49" dirty="0">
                  <a:gradFill>
                    <a:gsLst>
                      <a:gs pos="2917">
                        <a:srgbClr val="505050"/>
                      </a:gs>
                      <a:gs pos="30000">
                        <a:srgbClr val="505050"/>
                      </a:gs>
                    </a:gsLst>
                    <a:lin ang="5400000" scaled="0"/>
                  </a:gradFill>
                </a:rPr>
                <a:t>Virtual Network</a:t>
              </a:r>
            </a:p>
          </p:txBody>
        </p:sp>
      </p:grpSp>
      <p:grpSp>
        <p:nvGrpSpPr>
          <p:cNvPr id="38" name="Group 37"/>
          <p:cNvGrpSpPr/>
          <p:nvPr/>
        </p:nvGrpSpPr>
        <p:grpSpPr>
          <a:xfrm>
            <a:off x="6745773" y="3001235"/>
            <a:ext cx="3372379" cy="1818189"/>
            <a:chOff x="6881039" y="3060919"/>
            <a:chExt cx="3440002" cy="1854647"/>
          </a:xfrm>
        </p:grpSpPr>
        <p:sp>
          <p:nvSpPr>
            <p:cNvPr id="6" name="Rounded Rectangle 5"/>
            <p:cNvSpPr/>
            <p:nvPr/>
          </p:nvSpPr>
          <p:spPr bwMode="auto">
            <a:xfrm>
              <a:off x="6881039" y="3236192"/>
              <a:ext cx="1095270" cy="1679374"/>
            </a:xfrm>
            <a:prstGeom prst="roundRect">
              <a:avLst>
                <a:gd name="adj" fmla="val 11101"/>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896091" fontAlgn="base">
                <a:lnSpc>
                  <a:spcPct val="90000"/>
                </a:lnSpc>
                <a:spcBef>
                  <a:spcPct val="0"/>
                </a:spcBef>
                <a:spcAft>
                  <a:spcPct val="0"/>
                </a:spcAft>
              </a:pPr>
              <a:endParaRPr lang="en-US" sz="1961" spc="-49" dirty="0">
                <a:gradFill>
                  <a:gsLst>
                    <a:gs pos="1250">
                      <a:srgbClr val="EFEFEF"/>
                    </a:gs>
                    <a:gs pos="10417">
                      <a:srgbClr val="EFEFEF"/>
                    </a:gs>
                  </a:gsLst>
                  <a:lin ang="5400000" scaled="0"/>
                </a:gradFill>
              </a:endParaRPr>
            </a:p>
          </p:txBody>
        </p:sp>
        <p:sp>
          <p:nvSpPr>
            <p:cNvPr id="20" name="Rounded Rectangle 19"/>
            <p:cNvSpPr/>
            <p:nvPr/>
          </p:nvSpPr>
          <p:spPr bwMode="auto">
            <a:xfrm>
              <a:off x="9225771" y="3236192"/>
              <a:ext cx="1095270" cy="1679374"/>
            </a:xfrm>
            <a:prstGeom prst="roundRect">
              <a:avLst>
                <a:gd name="adj" fmla="val 11101"/>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896091" fontAlgn="base">
                <a:lnSpc>
                  <a:spcPct val="90000"/>
                </a:lnSpc>
                <a:spcBef>
                  <a:spcPct val="0"/>
                </a:spcBef>
                <a:spcAft>
                  <a:spcPct val="0"/>
                </a:spcAft>
              </a:pPr>
              <a:endParaRPr lang="en-US" sz="1961" spc="-49" dirty="0">
                <a:gradFill>
                  <a:gsLst>
                    <a:gs pos="1250">
                      <a:srgbClr val="EFEFEF"/>
                    </a:gs>
                    <a:gs pos="10417">
                      <a:srgbClr val="EFEFEF"/>
                    </a:gs>
                  </a:gsLst>
                  <a:lin ang="5400000" scaled="0"/>
                </a:gradFill>
              </a:endParaRPr>
            </a:p>
          </p:txBody>
        </p:sp>
        <p:sp>
          <p:nvSpPr>
            <p:cNvPr id="19" name="Rounded Rectangle 18"/>
            <p:cNvSpPr/>
            <p:nvPr/>
          </p:nvSpPr>
          <p:spPr bwMode="auto">
            <a:xfrm>
              <a:off x="8053405" y="3236192"/>
              <a:ext cx="1095270" cy="1679374"/>
            </a:xfrm>
            <a:prstGeom prst="roundRect">
              <a:avLst>
                <a:gd name="adj" fmla="val 11101"/>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896091" fontAlgn="base">
                <a:lnSpc>
                  <a:spcPct val="90000"/>
                </a:lnSpc>
                <a:spcBef>
                  <a:spcPct val="0"/>
                </a:spcBef>
                <a:spcAft>
                  <a:spcPct val="0"/>
                </a:spcAft>
              </a:pPr>
              <a:endParaRPr lang="en-US" sz="1961" spc="-49" dirty="0">
                <a:gradFill>
                  <a:gsLst>
                    <a:gs pos="1250">
                      <a:srgbClr val="EFEFEF"/>
                    </a:gs>
                    <a:gs pos="10417">
                      <a:srgbClr val="EFEFEF"/>
                    </a:gs>
                  </a:gsLst>
                  <a:lin ang="5400000" scaled="0"/>
                </a:gradFill>
              </a:endParaRPr>
            </a:p>
          </p:txBody>
        </p:sp>
        <p:sp>
          <p:nvSpPr>
            <p:cNvPr id="29" name="TextBox 28"/>
            <p:cNvSpPr txBox="1"/>
            <p:nvPr/>
          </p:nvSpPr>
          <p:spPr>
            <a:xfrm>
              <a:off x="6992151" y="3060919"/>
              <a:ext cx="873046" cy="166199"/>
            </a:xfrm>
            <a:prstGeom prst="rect">
              <a:avLst/>
            </a:prstGeom>
            <a:noFill/>
          </p:spPr>
          <p:txBody>
            <a:bodyPr wrap="square" lIns="0" tIns="0" rIns="0" bIns="0" rtlCol="0">
              <a:spAutoFit/>
            </a:bodyPr>
            <a:lstStyle/>
            <a:p>
              <a:pPr algn="ctr" defTabSz="914133">
                <a:lnSpc>
                  <a:spcPct val="90000"/>
                </a:lnSpc>
              </a:pPr>
              <a:r>
                <a:rPr lang="en-US" sz="1176" spc="-49" dirty="0">
                  <a:gradFill>
                    <a:gsLst>
                      <a:gs pos="2917">
                        <a:srgbClr val="505050"/>
                      </a:gs>
                      <a:gs pos="30000">
                        <a:srgbClr val="505050"/>
                      </a:gs>
                    </a:gsLst>
                    <a:lin ang="5400000" scaled="0"/>
                  </a:gradFill>
                </a:rPr>
                <a:t>&lt;subnet 1&gt;</a:t>
              </a:r>
            </a:p>
          </p:txBody>
        </p:sp>
        <p:sp>
          <p:nvSpPr>
            <p:cNvPr id="30" name="TextBox 29"/>
            <p:cNvSpPr txBox="1"/>
            <p:nvPr/>
          </p:nvSpPr>
          <p:spPr>
            <a:xfrm>
              <a:off x="8164517" y="3060919"/>
              <a:ext cx="873046" cy="166199"/>
            </a:xfrm>
            <a:prstGeom prst="rect">
              <a:avLst/>
            </a:prstGeom>
            <a:noFill/>
          </p:spPr>
          <p:txBody>
            <a:bodyPr wrap="square" lIns="0" tIns="0" rIns="0" bIns="0" rtlCol="0">
              <a:spAutoFit/>
            </a:bodyPr>
            <a:lstStyle/>
            <a:p>
              <a:pPr algn="ctr" defTabSz="914133">
                <a:lnSpc>
                  <a:spcPct val="90000"/>
                </a:lnSpc>
              </a:pPr>
              <a:r>
                <a:rPr lang="en-US" sz="1176" spc="-49" dirty="0">
                  <a:gradFill>
                    <a:gsLst>
                      <a:gs pos="2917">
                        <a:srgbClr val="505050"/>
                      </a:gs>
                      <a:gs pos="30000">
                        <a:srgbClr val="505050"/>
                      </a:gs>
                    </a:gsLst>
                    <a:lin ang="5400000" scaled="0"/>
                  </a:gradFill>
                </a:rPr>
                <a:t>&lt;subnet 2&gt;</a:t>
              </a:r>
            </a:p>
          </p:txBody>
        </p:sp>
        <p:sp>
          <p:nvSpPr>
            <p:cNvPr id="31" name="TextBox 30"/>
            <p:cNvSpPr txBox="1"/>
            <p:nvPr/>
          </p:nvSpPr>
          <p:spPr>
            <a:xfrm>
              <a:off x="9336883" y="3060919"/>
              <a:ext cx="873046" cy="166199"/>
            </a:xfrm>
            <a:prstGeom prst="rect">
              <a:avLst/>
            </a:prstGeom>
            <a:noFill/>
          </p:spPr>
          <p:txBody>
            <a:bodyPr wrap="square" lIns="0" tIns="0" rIns="0" bIns="0" rtlCol="0">
              <a:spAutoFit/>
            </a:bodyPr>
            <a:lstStyle/>
            <a:p>
              <a:pPr algn="ctr" defTabSz="914133">
                <a:lnSpc>
                  <a:spcPct val="90000"/>
                </a:lnSpc>
              </a:pPr>
              <a:r>
                <a:rPr lang="en-US" sz="1176" spc="-49" dirty="0">
                  <a:gradFill>
                    <a:gsLst>
                      <a:gs pos="2917">
                        <a:srgbClr val="505050"/>
                      </a:gs>
                      <a:gs pos="30000">
                        <a:srgbClr val="505050"/>
                      </a:gs>
                    </a:gsLst>
                    <a:lin ang="5400000" scaled="0"/>
                  </a:gradFill>
                </a:rPr>
                <a:t>&lt;subnet 3&gt;</a:t>
              </a:r>
            </a:p>
          </p:txBody>
        </p:sp>
      </p:grpSp>
      <p:sp>
        <p:nvSpPr>
          <p:cNvPr id="2" name="Title 1"/>
          <p:cNvSpPr>
            <a:spLocks noGrp="1"/>
          </p:cNvSpPr>
          <p:nvPr>
            <p:ph type="title"/>
          </p:nvPr>
        </p:nvSpPr>
        <p:spPr>
          <a:xfrm>
            <a:off x="269240" y="286827"/>
            <a:ext cx="11151917" cy="927809"/>
          </a:xfrm>
        </p:spPr>
        <p:txBody>
          <a:bodyPr/>
          <a:lstStyle/>
          <a:p>
            <a:r>
              <a:rPr lang="en-US" dirty="0" smtClean="0"/>
              <a:t>Extend your </a:t>
            </a:r>
            <a:r>
              <a:rPr lang="en-US" dirty="0"/>
              <a:t>i</a:t>
            </a:r>
            <a:r>
              <a:rPr lang="en-US" dirty="0" smtClean="0"/>
              <a:t>nfrastructure</a:t>
            </a:r>
            <a:endParaRPr lang="en-US" dirty="0"/>
          </a:p>
        </p:txBody>
      </p:sp>
      <p:grpSp>
        <p:nvGrpSpPr>
          <p:cNvPr id="23" name="Group 22"/>
          <p:cNvGrpSpPr/>
          <p:nvPr/>
        </p:nvGrpSpPr>
        <p:grpSpPr>
          <a:xfrm>
            <a:off x="6821007" y="3285397"/>
            <a:ext cx="923271" cy="1421692"/>
            <a:chOff x="4910287" y="3352799"/>
            <a:chExt cx="941784" cy="1450200"/>
          </a:xfrm>
        </p:grpSpPr>
        <p:sp>
          <p:nvSpPr>
            <p:cNvPr id="5" name="Freeform 5"/>
            <p:cNvSpPr>
              <a:spLocks noEditPoints="1"/>
            </p:cNvSpPr>
            <p:nvPr/>
          </p:nvSpPr>
          <p:spPr bwMode="auto">
            <a:xfrm>
              <a:off x="4910287" y="4401555"/>
              <a:ext cx="941784" cy="401444"/>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133"/>
              <a:endParaRPr lang="en-US" sz="1765">
                <a:solidFill>
                  <a:srgbClr val="505050"/>
                </a:solidFill>
              </a:endParaRPr>
            </a:p>
          </p:txBody>
        </p:sp>
        <p:sp>
          <p:nvSpPr>
            <p:cNvPr id="10" name="Freeform 5"/>
            <p:cNvSpPr>
              <a:spLocks noEditPoints="1"/>
            </p:cNvSpPr>
            <p:nvPr/>
          </p:nvSpPr>
          <p:spPr bwMode="auto">
            <a:xfrm>
              <a:off x="4910287" y="3877177"/>
              <a:ext cx="941784" cy="401444"/>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133"/>
              <a:endParaRPr lang="en-US" sz="1765">
                <a:solidFill>
                  <a:srgbClr val="505050"/>
                </a:solidFill>
              </a:endParaRPr>
            </a:p>
          </p:txBody>
        </p:sp>
        <p:sp>
          <p:nvSpPr>
            <p:cNvPr id="11" name="Freeform 5"/>
            <p:cNvSpPr>
              <a:spLocks noEditPoints="1"/>
            </p:cNvSpPr>
            <p:nvPr/>
          </p:nvSpPr>
          <p:spPr bwMode="auto">
            <a:xfrm>
              <a:off x="4910287" y="3352799"/>
              <a:ext cx="941784" cy="401444"/>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133"/>
              <a:endParaRPr lang="en-US" sz="1765">
                <a:solidFill>
                  <a:srgbClr val="505050"/>
                </a:solidFill>
              </a:endParaRPr>
            </a:p>
          </p:txBody>
        </p:sp>
      </p:grpSp>
      <p:grpSp>
        <p:nvGrpSpPr>
          <p:cNvPr id="21" name="Group 20"/>
          <p:cNvGrpSpPr/>
          <p:nvPr/>
        </p:nvGrpSpPr>
        <p:grpSpPr>
          <a:xfrm>
            <a:off x="9119646" y="3285397"/>
            <a:ext cx="923271" cy="1421692"/>
            <a:chOff x="7255725" y="3352799"/>
            <a:chExt cx="941784" cy="1450200"/>
          </a:xfrm>
        </p:grpSpPr>
        <p:sp>
          <p:nvSpPr>
            <p:cNvPr id="15" name="Freeform 5"/>
            <p:cNvSpPr>
              <a:spLocks noEditPoints="1"/>
            </p:cNvSpPr>
            <p:nvPr/>
          </p:nvSpPr>
          <p:spPr bwMode="auto">
            <a:xfrm>
              <a:off x="7255725" y="4401555"/>
              <a:ext cx="941784" cy="401444"/>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133"/>
              <a:endParaRPr lang="en-US" sz="1765">
                <a:solidFill>
                  <a:srgbClr val="505050"/>
                </a:solidFill>
              </a:endParaRPr>
            </a:p>
          </p:txBody>
        </p:sp>
        <p:sp>
          <p:nvSpPr>
            <p:cNvPr id="16" name="Freeform 5"/>
            <p:cNvSpPr>
              <a:spLocks noEditPoints="1"/>
            </p:cNvSpPr>
            <p:nvPr/>
          </p:nvSpPr>
          <p:spPr bwMode="auto">
            <a:xfrm>
              <a:off x="7255725" y="3877177"/>
              <a:ext cx="941784" cy="401444"/>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133"/>
              <a:endParaRPr lang="en-US" sz="1765">
                <a:solidFill>
                  <a:srgbClr val="505050"/>
                </a:solidFill>
              </a:endParaRPr>
            </a:p>
          </p:txBody>
        </p:sp>
        <p:sp>
          <p:nvSpPr>
            <p:cNvPr id="17" name="Freeform 5"/>
            <p:cNvSpPr>
              <a:spLocks noEditPoints="1"/>
            </p:cNvSpPr>
            <p:nvPr/>
          </p:nvSpPr>
          <p:spPr bwMode="auto">
            <a:xfrm>
              <a:off x="7255725" y="3352799"/>
              <a:ext cx="941784" cy="401444"/>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133"/>
              <a:endParaRPr lang="en-US" sz="1765">
                <a:solidFill>
                  <a:srgbClr val="505050"/>
                </a:solidFill>
              </a:endParaRPr>
            </a:p>
          </p:txBody>
        </p:sp>
      </p:grpSp>
      <p:grpSp>
        <p:nvGrpSpPr>
          <p:cNvPr id="22" name="Group 21"/>
          <p:cNvGrpSpPr/>
          <p:nvPr/>
        </p:nvGrpSpPr>
        <p:grpSpPr>
          <a:xfrm>
            <a:off x="7970327" y="3285397"/>
            <a:ext cx="923271" cy="1421692"/>
            <a:chOff x="6083006" y="3352799"/>
            <a:chExt cx="941784" cy="1450200"/>
          </a:xfrm>
        </p:grpSpPr>
        <p:sp>
          <p:nvSpPr>
            <p:cNvPr id="12" name="Freeform 5"/>
            <p:cNvSpPr>
              <a:spLocks noEditPoints="1"/>
            </p:cNvSpPr>
            <p:nvPr/>
          </p:nvSpPr>
          <p:spPr bwMode="auto">
            <a:xfrm>
              <a:off x="6083006" y="4401555"/>
              <a:ext cx="941784" cy="401444"/>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133"/>
              <a:endParaRPr lang="en-US" sz="1765">
                <a:solidFill>
                  <a:srgbClr val="505050"/>
                </a:solidFill>
              </a:endParaRPr>
            </a:p>
          </p:txBody>
        </p:sp>
        <p:sp>
          <p:nvSpPr>
            <p:cNvPr id="13" name="Freeform 5"/>
            <p:cNvSpPr>
              <a:spLocks noEditPoints="1"/>
            </p:cNvSpPr>
            <p:nvPr/>
          </p:nvSpPr>
          <p:spPr bwMode="auto">
            <a:xfrm>
              <a:off x="6083006" y="3877177"/>
              <a:ext cx="941784" cy="401444"/>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133"/>
              <a:endParaRPr lang="en-US" sz="1765">
                <a:solidFill>
                  <a:srgbClr val="505050"/>
                </a:solidFill>
              </a:endParaRPr>
            </a:p>
          </p:txBody>
        </p:sp>
        <p:sp>
          <p:nvSpPr>
            <p:cNvPr id="14" name="Freeform 5"/>
            <p:cNvSpPr>
              <a:spLocks noEditPoints="1"/>
            </p:cNvSpPr>
            <p:nvPr/>
          </p:nvSpPr>
          <p:spPr bwMode="auto">
            <a:xfrm>
              <a:off x="6083006" y="3352799"/>
              <a:ext cx="941784" cy="401444"/>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4133"/>
              <a:endParaRPr lang="en-US" sz="1765">
                <a:solidFill>
                  <a:srgbClr val="505050"/>
                </a:solidFill>
              </a:endParaRPr>
            </a:p>
          </p:txBody>
        </p:sp>
      </p:grpSp>
      <p:grpSp>
        <p:nvGrpSpPr>
          <p:cNvPr id="40" name="Group 39"/>
          <p:cNvGrpSpPr/>
          <p:nvPr/>
        </p:nvGrpSpPr>
        <p:grpSpPr>
          <a:xfrm>
            <a:off x="10191441" y="3591104"/>
            <a:ext cx="923271" cy="601915"/>
            <a:chOff x="10395800" y="3662616"/>
            <a:chExt cx="941784" cy="613985"/>
          </a:xfrm>
        </p:grpSpPr>
        <p:sp>
          <p:nvSpPr>
            <p:cNvPr id="32" name="TextBox 31"/>
            <p:cNvSpPr txBox="1"/>
            <p:nvPr/>
          </p:nvSpPr>
          <p:spPr>
            <a:xfrm>
              <a:off x="10434892" y="3662616"/>
              <a:ext cx="867568" cy="166199"/>
            </a:xfrm>
            <a:prstGeom prst="rect">
              <a:avLst/>
            </a:prstGeom>
            <a:noFill/>
          </p:spPr>
          <p:txBody>
            <a:bodyPr wrap="square" lIns="0" tIns="0" rIns="0" bIns="0" rtlCol="0">
              <a:spAutoFit/>
            </a:bodyPr>
            <a:lstStyle/>
            <a:p>
              <a:pPr algn="ctr" defTabSz="914133">
                <a:lnSpc>
                  <a:spcPct val="90000"/>
                </a:lnSpc>
              </a:pPr>
              <a:r>
                <a:rPr lang="en-US" sz="1176" spc="-49" dirty="0">
                  <a:gradFill>
                    <a:gsLst>
                      <a:gs pos="2917">
                        <a:srgbClr val="505050"/>
                      </a:gs>
                      <a:gs pos="30000">
                        <a:srgbClr val="505050"/>
                      </a:gs>
                    </a:gsLst>
                    <a:lin ang="5400000" scaled="0"/>
                  </a:gradFill>
                </a:rPr>
                <a:t>DNS Server</a:t>
              </a:r>
            </a:p>
          </p:txBody>
        </p:sp>
        <p:sp>
          <p:nvSpPr>
            <p:cNvPr id="34" name="Rounded Rectangle 33"/>
            <p:cNvSpPr/>
            <p:nvPr/>
          </p:nvSpPr>
          <p:spPr bwMode="auto">
            <a:xfrm>
              <a:off x="10395800" y="3875157"/>
              <a:ext cx="941784" cy="401444"/>
            </a:xfrm>
            <a:prstGeom prst="roundRect">
              <a:avLst>
                <a:gd name="adj" fmla="val 35082"/>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896091" fontAlgn="base">
                <a:lnSpc>
                  <a:spcPct val="90000"/>
                </a:lnSpc>
                <a:spcBef>
                  <a:spcPct val="0"/>
                </a:spcBef>
                <a:spcAft>
                  <a:spcPct val="0"/>
                </a:spcAft>
              </a:pPr>
              <a:endParaRPr lang="en-US" sz="1961" spc="-49" dirty="0">
                <a:gradFill>
                  <a:gsLst>
                    <a:gs pos="1250">
                      <a:srgbClr val="EFEFEF"/>
                    </a:gs>
                    <a:gs pos="10417">
                      <a:srgbClr val="EFEFEF"/>
                    </a:gs>
                  </a:gsLst>
                  <a:lin ang="5400000" scaled="0"/>
                </a:gradFill>
              </a:endParaRPr>
            </a:p>
          </p:txBody>
        </p:sp>
        <p:sp>
          <p:nvSpPr>
            <p:cNvPr id="24" name="Freeform 5"/>
            <p:cNvSpPr>
              <a:spLocks noEditPoints="1"/>
            </p:cNvSpPr>
            <p:nvPr/>
          </p:nvSpPr>
          <p:spPr bwMode="auto">
            <a:xfrm>
              <a:off x="10395800" y="3875157"/>
              <a:ext cx="941784" cy="401444"/>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tx1"/>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896091" fontAlgn="base">
                <a:lnSpc>
                  <a:spcPct val="90000"/>
                </a:lnSpc>
                <a:spcBef>
                  <a:spcPct val="0"/>
                </a:spcBef>
                <a:spcAft>
                  <a:spcPct val="0"/>
                </a:spcAft>
              </a:pPr>
              <a:endParaRPr lang="en-US" sz="1961" spc="-49">
                <a:gradFill>
                  <a:gsLst>
                    <a:gs pos="1250">
                      <a:srgbClr val="EFEFEF"/>
                    </a:gs>
                    <a:gs pos="10417">
                      <a:srgbClr val="EFEFEF"/>
                    </a:gs>
                  </a:gsLst>
                  <a:lin ang="5400000" scaled="0"/>
                </a:gradFill>
              </a:endParaRPr>
            </a:p>
          </p:txBody>
        </p:sp>
      </p:grpSp>
      <p:sp>
        <p:nvSpPr>
          <p:cNvPr id="36" name="TextBox 35"/>
          <p:cNvSpPr txBox="1"/>
          <p:nvPr/>
        </p:nvSpPr>
        <p:spPr>
          <a:xfrm>
            <a:off x="262599" y="2446958"/>
            <a:ext cx="5586642" cy="1950907"/>
          </a:xfrm>
          <a:prstGeom prst="rect">
            <a:avLst/>
          </a:prstGeom>
          <a:noFill/>
        </p:spPr>
        <p:txBody>
          <a:bodyPr wrap="square" lIns="179285" tIns="143428" rIns="179285" bIns="143428" rtlCol="0">
            <a:noAutofit/>
          </a:bodyPr>
          <a:lstStyle/>
          <a:p>
            <a:pPr defTabSz="914133">
              <a:lnSpc>
                <a:spcPct val="90000"/>
              </a:lnSpc>
              <a:spcBef>
                <a:spcPct val="20000"/>
              </a:spcBef>
              <a:spcAft>
                <a:spcPts val="1176"/>
              </a:spcAft>
              <a:buSzPct val="80000"/>
            </a:pPr>
            <a:r>
              <a:rPr lang="en-US" sz="2353" dirty="0">
                <a:gradFill>
                  <a:gsLst>
                    <a:gs pos="0">
                      <a:srgbClr val="00188F"/>
                    </a:gs>
                    <a:gs pos="100000">
                      <a:srgbClr val="00188F"/>
                    </a:gs>
                  </a:gsLst>
                  <a:lin ang="5400000" scaled="1"/>
                </a:gradFill>
              </a:rPr>
              <a:t>Windows Azure Virtual Network</a:t>
            </a:r>
          </a:p>
          <a:p>
            <a:pPr defTabSz="914133">
              <a:spcAft>
                <a:spcPts val="588"/>
              </a:spcAft>
            </a:pPr>
            <a:r>
              <a:rPr lang="en-US" sz="1961" spc="-49" dirty="0">
                <a:gradFill>
                  <a:gsLst>
                    <a:gs pos="0">
                      <a:srgbClr val="505050"/>
                    </a:gs>
                    <a:gs pos="100000">
                      <a:srgbClr val="505050"/>
                    </a:gs>
                  </a:gsLst>
                  <a:lin ang="0" scaled="0"/>
                </a:gradFill>
              </a:rPr>
              <a:t>Logical isolation with control over network</a:t>
            </a:r>
          </a:p>
          <a:p>
            <a:pPr defTabSz="914133">
              <a:spcAft>
                <a:spcPts val="588"/>
              </a:spcAft>
            </a:pPr>
            <a:r>
              <a:rPr lang="en-US" sz="1961" spc="-49" dirty="0">
                <a:gradFill>
                  <a:gsLst>
                    <a:gs pos="0">
                      <a:srgbClr val="505050"/>
                    </a:gs>
                    <a:gs pos="100000">
                      <a:srgbClr val="505050"/>
                    </a:gs>
                  </a:gsLst>
                  <a:lin ang="0" scaled="0"/>
                </a:gradFill>
              </a:rPr>
              <a:t>Create Subnets, Private IP addresses</a:t>
            </a:r>
          </a:p>
          <a:p>
            <a:pPr defTabSz="914133">
              <a:spcAft>
                <a:spcPts val="588"/>
              </a:spcAft>
            </a:pPr>
            <a:r>
              <a:rPr lang="en-US" sz="1961" spc="-49" dirty="0">
                <a:gradFill>
                  <a:gsLst>
                    <a:gs pos="0">
                      <a:srgbClr val="505050"/>
                    </a:gs>
                    <a:gs pos="100000">
                      <a:srgbClr val="505050"/>
                    </a:gs>
                  </a:gsLst>
                  <a:lin ang="0" scaled="0"/>
                </a:gradFill>
              </a:rPr>
              <a:t>Bring your own DNS</a:t>
            </a:r>
          </a:p>
        </p:txBody>
      </p:sp>
    </p:spTree>
    <p:extLst>
      <p:ext uri="{BB962C8B-B14F-4D97-AF65-F5344CB8AC3E}">
        <p14:creationId xmlns:p14="http://schemas.microsoft.com/office/powerpoint/2010/main" val="3666170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600"/>
                                        <p:tgtEl>
                                          <p:spTgt spid="36"/>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250" fill="hold"/>
                                        <p:tgtEl>
                                          <p:spTgt spid="3"/>
                                        </p:tgtEl>
                                        <p:attrNameLst>
                                          <p:attrName>ppt_w</p:attrName>
                                        </p:attrNameLst>
                                      </p:cBhvr>
                                      <p:tavLst>
                                        <p:tav tm="0">
                                          <p:val>
                                            <p:fltVal val="0"/>
                                          </p:val>
                                        </p:tav>
                                        <p:tav tm="100000">
                                          <p:val>
                                            <p:strVal val="#ppt_w"/>
                                          </p:val>
                                        </p:tav>
                                      </p:tavLst>
                                    </p:anim>
                                    <p:anim calcmode="lin" valueType="num">
                                      <p:cBhvr>
                                        <p:cTn id="11" dur="250" fill="hold"/>
                                        <p:tgtEl>
                                          <p:spTgt spid="3"/>
                                        </p:tgtEl>
                                        <p:attrNameLst>
                                          <p:attrName>ppt_h</p:attrName>
                                        </p:attrNameLst>
                                      </p:cBhvr>
                                      <p:tavLst>
                                        <p:tav tm="0">
                                          <p:val>
                                            <p:fltVal val="0"/>
                                          </p:val>
                                        </p:tav>
                                        <p:tav tm="100000">
                                          <p:val>
                                            <p:strVal val="#ppt_h"/>
                                          </p:val>
                                        </p:tav>
                                      </p:tavLst>
                                    </p:anim>
                                    <p:animEffect transition="in" filter="fade">
                                      <p:cBhvr>
                                        <p:cTn id="12" dur="250"/>
                                        <p:tgtEl>
                                          <p:spTgt spid="3"/>
                                        </p:tgtEl>
                                      </p:cBhvr>
                                    </p:animEffect>
                                  </p:childTnLst>
                                </p:cTn>
                              </p:par>
                              <p:par>
                                <p:cTn id="13" presetID="6" presetClass="emph" presetSubtype="0" decel="100000" fill="hold" grpId="1" nodeType="withEffect">
                                  <p:stCondLst>
                                    <p:cond delay="200"/>
                                  </p:stCondLst>
                                  <p:childTnLst>
                                    <p:animScale>
                                      <p:cBhvr>
                                        <p:cTn id="14" dur="250" fill="hold"/>
                                        <p:tgtEl>
                                          <p:spTgt spid="3"/>
                                        </p:tgtEl>
                                      </p:cBhvr>
                                      <p:by x="110000" y="110000"/>
                                    </p:animScale>
                                  </p:childTnLst>
                                </p:cTn>
                              </p:par>
                              <p:par>
                                <p:cTn id="15" presetID="6" presetClass="emph" presetSubtype="0" decel="100000" fill="hold" grpId="2" nodeType="withEffect">
                                  <p:stCondLst>
                                    <p:cond delay="300"/>
                                  </p:stCondLst>
                                  <p:childTnLst>
                                    <p:animScale>
                                      <p:cBhvr>
                                        <p:cTn id="16" dur="250" fill="hold"/>
                                        <p:tgtEl>
                                          <p:spTgt spid="3"/>
                                        </p:tgtEl>
                                      </p:cBhvr>
                                      <p:by x="91000" y="91000"/>
                                    </p:animScale>
                                  </p:childTnLst>
                                </p:cTn>
                              </p:par>
                            </p:childTnLst>
                          </p:cTn>
                        </p:par>
                        <p:par>
                          <p:cTn id="17" fill="hold">
                            <p:stCondLst>
                              <p:cond delay="800"/>
                            </p:stCondLst>
                            <p:childTnLst>
                              <p:par>
                                <p:cTn id="18" presetID="10" presetClass="entr" presetSubtype="0"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childTnLst>
                                </p:cTn>
                              </p:par>
                              <p:par>
                                <p:cTn id="21" presetID="10" presetClass="entr" presetSubtype="0" fill="hold" nodeType="withEffect">
                                  <p:stCondLst>
                                    <p:cond delay="25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par>
                                <p:cTn id="24" presetID="10" presetClass="entr" presetSubtype="0" fill="hold" nodeType="withEffect">
                                  <p:stCondLst>
                                    <p:cond delay="75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nodeType="withEffect">
                                  <p:stCondLst>
                                    <p:cond delay="85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nodeType="withEffect">
                                  <p:stCondLst>
                                    <p:cond delay="95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nodeType="withEffect">
                                  <p:stCondLst>
                                    <p:cond delay="95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7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8291" y="1851632"/>
            <a:ext cx="6442865" cy="3550150"/>
          </a:xfrm>
          <a:prstGeom prst="rect">
            <a:avLst/>
          </a:prstGeom>
        </p:spPr>
      </p:pic>
      <p:grpSp>
        <p:nvGrpSpPr>
          <p:cNvPr id="54" name="Group 53"/>
          <p:cNvGrpSpPr/>
          <p:nvPr/>
        </p:nvGrpSpPr>
        <p:grpSpPr>
          <a:xfrm>
            <a:off x="269241" y="4097346"/>
            <a:ext cx="5532620" cy="2465938"/>
            <a:chOff x="274639" y="4179009"/>
            <a:chExt cx="5643561" cy="2515385"/>
          </a:xfrm>
        </p:grpSpPr>
        <p:sp>
          <p:nvSpPr>
            <p:cNvPr id="55" name="Freeform 18"/>
            <p:cNvSpPr>
              <a:spLocks noEditPoints="1"/>
            </p:cNvSpPr>
            <p:nvPr/>
          </p:nvSpPr>
          <p:spPr bwMode="auto">
            <a:xfrm>
              <a:off x="274639" y="4179009"/>
              <a:ext cx="5643561" cy="2515385"/>
            </a:xfrm>
            <a:prstGeom prst="rect">
              <a:avLst/>
            </a:prstGeom>
            <a:solidFill>
              <a:schemeClr val="tx2"/>
            </a:solidFill>
            <a:ln>
              <a:noFill/>
            </a:ln>
          </p:spPr>
          <p:txBody>
            <a:bodyPr vert="horz" wrap="square" lIns="89642" tIns="44821" rIns="89642" bIns="44821" numCol="1" anchor="t" anchorCtr="0" compatLnSpc="1">
              <a:prstTxWarp prst="textNoShape">
                <a:avLst/>
              </a:prstTxWarp>
            </a:bodyPr>
            <a:lstStyle/>
            <a:p>
              <a:pPr defTabSz="914133"/>
              <a:endParaRPr lang="en-US" sz="1765">
                <a:solidFill>
                  <a:srgbClr val="505050"/>
                </a:solidFill>
              </a:endParaRPr>
            </a:p>
          </p:txBody>
        </p:sp>
        <p:grpSp>
          <p:nvGrpSpPr>
            <p:cNvPr id="56" name="Group 55"/>
            <p:cNvGrpSpPr/>
            <p:nvPr/>
          </p:nvGrpSpPr>
          <p:grpSpPr>
            <a:xfrm>
              <a:off x="903852" y="4469639"/>
              <a:ext cx="3626069" cy="2017932"/>
              <a:chOff x="903852" y="4469639"/>
              <a:chExt cx="3626069" cy="2017932"/>
            </a:xfrm>
          </p:grpSpPr>
          <p:sp>
            <p:nvSpPr>
              <p:cNvPr id="57" name="Rounded Rectangle 56"/>
              <p:cNvSpPr/>
              <p:nvPr/>
            </p:nvSpPr>
            <p:spPr bwMode="auto">
              <a:xfrm>
                <a:off x="903852" y="4469639"/>
                <a:ext cx="3626069" cy="2017932"/>
              </a:xfrm>
              <a:prstGeom prst="roundRect">
                <a:avLst>
                  <a:gd name="adj" fmla="val 8795"/>
                </a:avLst>
              </a:prstGeom>
              <a:pattFill prst="ltUpDiag">
                <a:fgClr>
                  <a:srgbClr val="CDCDCD"/>
                </a:fgClr>
                <a:bgClr>
                  <a:srgbClr val="FFFFFF"/>
                </a:bgClr>
              </a:pattFill>
              <a:ln w="5715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defTabSz="896091" fontAlgn="base">
                  <a:lnSpc>
                    <a:spcPct val="90000"/>
                  </a:lnSpc>
                  <a:spcBef>
                    <a:spcPct val="0"/>
                  </a:spcBef>
                  <a:spcAft>
                    <a:spcPct val="0"/>
                  </a:spcAft>
                </a:pPr>
                <a:endParaRPr lang="en-US" sz="2353" spc="-49" dirty="0">
                  <a:gradFill>
                    <a:gsLst>
                      <a:gs pos="36283">
                        <a:srgbClr val="505050"/>
                      </a:gs>
                      <a:gs pos="28000">
                        <a:srgbClr val="505050"/>
                      </a:gs>
                    </a:gsLst>
                    <a:lin ang="5400000" scaled="0"/>
                  </a:gradFill>
                </a:endParaRPr>
              </a:p>
            </p:txBody>
          </p:sp>
          <p:grpSp>
            <p:nvGrpSpPr>
              <p:cNvPr id="58" name="Group 57"/>
              <p:cNvGrpSpPr/>
              <p:nvPr/>
            </p:nvGrpSpPr>
            <p:grpSpPr>
              <a:xfrm>
                <a:off x="1194847" y="4694779"/>
                <a:ext cx="3087733" cy="1573112"/>
                <a:chOff x="1247099" y="4680514"/>
                <a:chExt cx="3087733" cy="1573112"/>
              </a:xfrm>
            </p:grpSpPr>
            <p:sp>
              <p:nvSpPr>
                <p:cNvPr id="59" name="Freeform 5"/>
                <p:cNvSpPr>
                  <a:spLocks noEditPoints="1"/>
                </p:cNvSpPr>
                <p:nvPr/>
              </p:nvSpPr>
              <p:spPr bwMode="auto">
                <a:xfrm>
                  <a:off x="1247099" y="4680514"/>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89642" tIns="44821" rIns="89642" bIns="44821" numCol="1" anchor="t" anchorCtr="0" compatLnSpc="1">
                  <a:prstTxWarp prst="textNoShape">
                    <a:avLst/>
                  </a:prstTxWarp>
                </a:bodyPr>
                <a:lstStyle/>
                <a:p>
                  <a:pPr defTabSz="914133"/>
                  <a:endParaRPr lang="en-US" sz="1765">
                    <a:solidFill>
                      <a:srgbClr val="505050"/>
                    </a:solidFill>
                  </a:endParaRPr>
                </a:p>
              </p:txBody>
            </p:sp>
            <p:sp>
              <p:nvSpPr>
                <p:cNvPr id="60" name="Freeform 59"/>
                <p:cNvSpPr>
                  <a:spLocks noEditPoints="1"/>
                </p:cNvSpPr>
                <p:nvPr/>
              </p:nvSpPr>
              <p:spPr bwMode="auto">
                <a:xfrm>
                  <a:off x="2334919" y="4680514"/>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89642" tIns="44821" rIns="89642" bIns="44821" numCol="1" anchor="t" anchorCtr="0" compatLnSpc="1">
                  <a:prstTxWarp prst="textNoShape">
                    <a:avLst/>
                  </a:prstTxWarp>
                </a:bodyPr>
                <a:lstStyle/>
                <a:p>
                  <a:pPr defTabSz="914133"/>
                  <a:endParaRPr lang="en-US" sz="1765">
                    <a:solidFill>
                      <a:srgbClr val="505050"/>
                    </a:solidFill>
                  </a:endParaRPr>
                </a:p>
              </p:txBody>
            </p:sp>
            <p:sp>
              <p:nvSpPr>
                <p:cNvPr id="61" name="Freeform 60"/>
                <p:cNvSpPr>
                  <a:spLocks noEditPoints="1"/>
                </p:cNvSpPr>
                <p:nvPr/>
              </p:nvSpPr>
              <p:spPr bwMode="auto">
                <a:xfrm>
                  <a:off x="3392076" y="4680514"/>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89642" tIns="44821" rIns="89642" bIns="44821" numCol="1" anchor="t" anchorCtr="0" compatLnSpc="1">
                  <a:prstTxWarp prst="textNoShape">
                    <a:avLst/>
                  </a:prstTxWarp>
                </a:bodyPr>
                <a:lstStyle/>
                <a:p>
                  <a:pPr defTabSz="914133"/>
                  <a:endParaRPr lang="en-US" sz="1765">
                    <a:solidFill>
                      <a:srgbClr val="505050"/>
                    </a:solidFill>
                  </a:endParaRPr>
                </a:p>
              </p:txBody>
            </p:sp>
            <p:sp>
              <p:nvSpPr>
                <p:cNvPr id="62" name="Freeform 5"/>
                <p:cNvSpPr>
                  <a:spLocks noEditPoints="1"/>
                </p:cNvSpPr>
                <p:nvPr/>
              </p:nvSpPr>
              <p:spPr bwMode="auto">
                <a:xfrm>
                  <a:off x="1247099" y="5275158"/>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89642" tIns="44821" rIns="89642" bIns="44821" numCol="1" anchor="t" anchorCtr="0" compatLnSpc="1">
                  <a:prstTxWarp prst="textNoShape">
                    <a:avLst/>
                  </a:prstTxWarp>
                </a:bodyPr>
                <a:lstStyle/>
                <a:p>
                  <a:pPr defTabSz="914133"/>
                  <a:endParaRPr lang="en-US" sz="1765">
                    <a:solidFill>
                      <a:srgbClr val="505050"/>
                    </a:solidFill>
                  </a:endParaRPr>
                </a:p>
              </p:txBody>
            </p:sp>
            <p:sp>
              <p:nvSpPr>
                <p:cNvPr id="63" name="Freeform 62"/>
                <p:cNvSpPr>
                  <a:spLocks noEditPoints="1"/>
                </p:cNvSpPr>
                <p:nvPr/>
              </p:nvSpPr>
              <p:spPr bwMode="auto">
                <a:xfrm>
                  <a:off x="2334919" y="5275158"/>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89642" tIns="44821" rIns="89642" bIns="44821" numCol="1" anchor="t" anchorCtr="0" compatLnSpc="1">
                  <a:prstTxWarp prst="textNoShape">
                    <a:avLst/>
                  </a:prstTxWarp>
                </a:bodyPr>
                <a:lstStyle/>
                <a:p>
                  <a:pPr defTabSz="914133"/>
                  <a:endParaRPr lang="en-US" sz="1765">
                    <a:solidFill>
                      <a:srgbClr val="505050"/>
                    </a:solidFill>
                  </a:endParaRPr>
                </a:p>
              </p:txBody>
            </p:sp>
            <p:sp>
              <p:nvSpPr>
                <p:cNvPr id="64" name="Freeform 63"/>
                <p:cNvSpPr>
                  <a:spLocks noEditPoints="1"/>
                </p:cNvSpPr>
                <p:nvPr/>
              </p:nvSpPr>
              <p:spPr bwMode="auto">
                <a:xfrm>
                  <a:off x="3392076" y="5275158"/>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89642" tIns="44821" rIns="89642" bIns="44821" numCol="1" anchor="t" anchorCtr="0" compatLnSpc="1">
                  <a:prstTxWarp prst="textNoShape">
                    <a:avLst/>
                  </a:prstTxWarp>
                </a:bodyPr>
                <a:lstStyle/>
                <a:p>
                  <a:pPr defTabSz="914133"/>
                  <a:endParaRPr lang="en-US" sz="1765">
                    <a:solidFill>
                      <a:srgbClr val="505050"/>
                    </a:solidFill>
                  </a:endParaRPr>
                </a:p>
              </p:txBody>
            </p:sp>
            <p:sp>
              <p:nvSpPr>
                <p:cNvPr id="65" name="Freeform 5"/>
                <p:cNvSpPr>
                  <a:spLocks noEditPoints="1"/>
                </p:cNvSpPr>
                <p:nvPr/>
              </p:nvSpPr>
              <p:spPr bwMode="auto">
                <a:xfrm>
                  <a:off x="1247099" y="5842716"/>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89642" tIns="44821" rIns="89642" bIns="44821" numCol="1" anchor="t" anchorCtr="0" compatLnSpc="1">
                  <a:prstTxWarp prst="textNoShape">
                    <a:avLst/>
                  </a:prstTxWarp>
                </a:bodyPr>
                <a:lstStyle/>
                <a:p>
                  <a:pPr defTabSz="914133"/>
                  <a:endParaRPr lang="en-US" sz="1765">
                    <a:solidFill>
                      <a:srgbClr val="505050"/>
                    </a:solidFill>
                  </a:endParaRPr>
                </a:p>
              </p:txBody>
            </p:sp>
            <p:sp>
              <p:nvSpPr>
                <p:cNvPr id="66" name="Freeform 65"/>
                <p:cNvSpPr>
                  <a:spLocks noEditPoints="1"/>
                </p:cNvSpPr>
                <p:nvPr/>
              </p:nvSpPr>
              <p:spPr bwMode="auto">
                <a:xfrm>
                  <a:off x="2334919" y="5842716"/>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89642" tIns="44821" rIns="89642" bIns="44821" numCol="1" anchor="t" anchorCtr="0" compatLnSpc="1">
                  <a:prstTxWarp prst="textNoShape">
                    <a:avLst/>
                  </a:prstTxWarp>
                </a:bodyPr>
                <a:lstStyle/>
                <a:p>
                  <a:pPr defTabSz="914133"/>
                  <a:endParaRPr lang="en-US" sz="1765">
                    <a:solidFill>
                      <a:srgbClr val="505050"/>
                    </a:solidFill>
                  </a:endParaRPr>
                </a:p>
              </p:txBody>
            </p:sp>
            <p:sp>
              <p:nvSpPr>
                <p:cNvPr id="67" name="Freeform 66"/>
                <p:cNvSpPr>
                  <a:spLocks noEditPoints="1"/>
                </p:cNvSpPr>
                <p:nvPr/>
              </p:nvSpPr>
              <p:spPr bwMode="auto">
                <a:xfrm>
                  <a:off x="3392076" y="5842716"/>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89642" tIns="44821" rIns="89642" bIns="44821" numCol="1" anchor="t" anchorCtr="0" compatLnSpc="1">
                  <a:prstTxWarp prst="textNoShape">
                    <a:avLst/>
                  </a:prstTxWarp>
                </a:bodyPr>
                <a:lstStyle/>
                <a:p>
                  <a:pPr defTabSz="914133"/>
                  <a:endParaRPr lang="en-US" sz="1765">
                    <a:solidFill>
                      <a:srgbClr val="505050"/>
                    </a:solidFill>
                  </a:endParaRPr>
                </a:p>
              </p:txBody>
            </p:sp>
          </p:grpSp>
        </p:grpSp>
      </p:grpSp>
      <p:sp>
        <p:nvSpPr>
          <p:cNvPr id="2" name="Title 1"/>
          <p:cNvSpPr>
            <a:spLocks noGrp="1"/>
          </p:cNvSpPr>
          <p:nvPr>
            <p:ph type="title"/>
          </p:nvPr>
        </p:nvSpPr>
        <p:spPr/>
        <p:txBody>
          <a:bodyPr/>
          <a:lstStyle/>
          <a:p>
            <a:r>
              <a:rPr lang="en-US" dirty="0" smtClean="0"/>
              <a:t>Extend your </a:t>
            </a:r>
            <a:r>
              <a:rPr lang="en-US" dirty="0"/>
              <a:t>i</a:t>
            </a:r>
            <a:r>
              <a:rPr lang="en-US" dirty="0" smtClean="0"/>
              <a:t>nfrastructure</a:t>
            </a:r>
            <a:endParaRPr lang="en-US" dirty="0"/>
          </a:p>
        </p:txBody>
      </p:sp>
      <p:cxnSp>
        <p:nvCxnSpPr>
          <p:cNvPr id="10" name="Straight Arrow Connector 9"/>
          <p:cNvCxnSpPr/>
          <p:nvPr/>
        </p:nvCxnSpPr>
        <p:spPr>
          <a:xfrm>
            <a:off x="7741133" y="3874346"/>
            <a:ext cx="0" cy="1455968"/>
          </a:xfrm>
          <a:prstGeom prst="straightConnector1">
            <a:avLst/>
          </a:prstGeom>
          <a:ln w="85725" cap="rnd">
            <a:solidFill>
              <a:schemeClr val="accent2"/>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668020" y="5391595"/>
            <a:ext cx="2073113" cy="0"/>
          </a:xfrm>
          <a:prstGeom prst="straightConnector1">
            <a:avLst/>
          </a:prstGeom>
          <a:ln w="85725" cap="rnd">
            <a:solidFill>
              <a:schemeClr val="accent2"/>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rot="16200000">
            <a:off x="-424051" y="5058923"/>
            <a:ext cx="1977612" cy="561211"/>
          </a:xfrm>
          <a:prstGeom prst="rect">
            <a:avLst/>
          </a:prstGeom>
          <a:noFill/>
        </p:spPr>
        <p:txBody>
          <a:bodyPr wrap="square" lIns="0" tIns="143428" rIns="0" bIns="143428" rtlCol="0">
            <a:spAutoFit/>
          </a:bodyPr>
          <a:lstStyle>
            <a:defPPr>
              <a:defRPr lang="en-US"/>
            </a:defPPr>
            <a:lvl1pPr algn="ctr">
              <a:lnSpc>
                <a:spcPct val="90000"/>
              </a:lnSpc>
              <a:defRPr sz="2400" b="1" spc="-50">
                <a:gradFill>
                  <a:gsLst>
                    <a:gs pos="2917">
                      <a:schemeClr val="tx1"/>
                    </a:gs>
                    <a:gs pos="30000">
                      <a:schemeClr val="tx1"/>
                    </a:gs>
                  </a:gsLst>
                  <a:lin ang="5400000" scaled="0"/>
                </a:gradFill>
                <a:latin typeface="+mj-lt"/>
              </a:defRPr>
            </a:lvl1pPr>
          </a:lstStyle>
          <a:p>
            <a:pPr algn="l" defTabSz="914133"/>
            <a:r>
              <a:rPr lang="en-US" sz="1961" b="0" dirty="0">
                <a:gradFill>
                  <a:gsLst>
                    <a:gs pos="69027">
                      <a:srgbClr val="FFFFFF"/>
                    </a:gs>
                    <a:gs pos="56000">
                      <a:srgbClr val="FFFFFF"/>
                    </a:gs>
                  </a:gsLst>
                  <a:lin ang="5400000" scaled="0"/>
                </a:gradFill>
                <a:latin typeface="Segoe UI"/>
              </a:rPr>
              <a:t>On-premises</a:t>
            </a:r>
          </a:p>
        </p:txBody>
      </p:sp>
      <p:grpSp>
        <p:nvGrpSpPr>
          <p:cNvPr id="25" name="Group 24"/>
          <p:cNvGrpSpPr/>
          <p:nvPr/>
        </p:nvGrpSpPr>
        <p:grpSpPr>
          <a:xfrm>
            <a:off x="7272691" y="3275654"/>
            <a:ext cx="837285" cy="837287"/>
            <a:chOff x="8383457" y="4980611"/>
            <a:chExt cx="1037196" cy="1037198"/>
          </a:xfrm>
        </p:grpSpPr>
        <p:sp>
          <p:nvSpPr>
            <p:cNvPr id="26" name="Oval 25"/>
            <p:cNvSpPr/>
            <p:nvPr/>
          </p:nvSpPr>
          <p:spPr bwMode="auto">
            <a:xfrm>
              <a:off x="8383457" y="4980611"/>
              <a:ext cx="1037196" cy="1037198"/>
            </a:xfrm>
            <a:prstGeom prst="ellipse">
              <a:avLst/>
            </a:prstGeom>
            <a:solidFill>
              <a:srgbClr val="FFFFFF"/>
            </a:solidFill>
            <a:ln w="63500">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896091" fontAlgn="base">
                <a:lnSpc>
                  <a:spcPct val="90000"/>
                </a:lnSpc>
                <a:spcBef>
                  <a:spcPct val="0"/>
                </a:spcBef>
                <a:spcAft>
                  <a:spcPct val="0"/>
                </a:spcAft>
              </a:pPr>
              <a:endParaRPr lang="en-US" sz="1961" spc="-49" dirty="0">
                <a:gradFill>
                  <a:gsLst>
                    <a:gs pos="1250">
                      <a:srgbClr val="EFEFEF"/>
                    </a:gs>
                    <a:gs pos="10417">
                      <a:srgbClr val="EFEFEF"/>
                    </a:gs>
                  </a:gsLst>
                  <a:lin ang="5400000" scaled="0"/>
                </a:gradFill>
              </a:endParaRPr>
            </a:p>
          </p:txBody>
        </p:sp>
        <p:sp>
          <p:nvSpPr>
            <p:cNvPr id="27" name="Freeform 5"/>
            <p:cNvSpPr>
              <a:spLocks noEditPoints="1"/>
            </p:cNvSpPr>
            <p:nvPr/>
          </p:nvSpPr>
          <p:spPr bwMode="auto">
            <a:xfrm>
              <a:off x="8541691" y="5100333"/>
              <a:ext cx="720725" cy="536575"/>
            </a:xfrm>
            <a:custGeom>
              <a:avLst/>
              <a:gdLst>
                <a:gd name="T0" fmla="*/ 187 w 189"/>
                <a:gd name="T1" fmla="*/ 48 h 140"/>
                <a:gd name="T2" fmla="*/ 105 w 189"/>
                <a:gd name="T3" fmla="*/ 0 h 140"/>
                <a:gd name="T4" fmla="*/ 99 w 189"/>
                <a:gd name="T5" fmla="*/ 0 h 140"/>
                <a:gd name="T6" fmla="*/ 102 w 189"/>
                <a:gd name="T7" fmla="*/ 98 h 140"/>
                <a:gd name="T8" fmla="*/ 24 w 189"/>
                <a:gd name="T9" fmla="*/ 90 h 140"/>
                <a:gd name="T10" fmla="*/ 71 w 189"/>
                <a:gd name="T11" fmla="*/ 124 h 140"/>
                <a:gd name="T12" fmla="*/ 22 w 189"/>
                <a:gd name="T13" fmla="*/ 91 h 140"/>
                <a:gd name="T14" fmla="*/ 105 w 189"/>
                <a:gd name="T15" fmla="*/ 106 h 140"/>
                <a:gd name="T16" fmla="*/ 103 w 189"/>
                <a:gd name="T17" fmla="*/ 140 h 140"/>
                <a:gd name="T18" fmla="*/ 99 w 189"/>
                <a:gd name="T19" fmla="*/ 140 h 140"/>
                <a:gd name="T20" fmla="*/ 85 w 189"/>
                <a:gd name="T21" fmla="*/ 126 h 140"/>
                <a:gd name="T22" fmla="*/ 98 w 189"/>
                <a:gd name="T23" fmla="*/ 132 h 140"/>
                <a:gd name="T24" fmla="*/ 7 w 189"/>
                <a:gd name="T25" fmla="*/ 57 h 140"/>
                <a:gd name="T26" fmla="*/ 7 w 189"/>
                <a:gd name="T27" fmla="*/ 80 h 140"/>
                <a:gd name="T28" fmla="*/ 8 w 189"/>
                <a:gd name="T29" fmla="*/ 88 h 140"/>
                <a:gd name="T30" fmla="*/ 1 w 189"/>
                <a:gd name="T31" fmla="*/ 84 h 140"/>
                <a:gd name="T32" fmla="*/ 0 w 189"/>
                <a:gd name="T33" fmla="*/ 53 h 140"/>
                <a:gd name="T34" fmla="*/ 6 w 189"/>
                <a:gd name="T35" fmla="*/ 49 h 140"/>
                <a:gd name="T36" fmla="*/ 12 w 189"/>
                <a:gd name="T37" fmla="*/ 52 h 140"/>
                <a:gd name="T38" fmla="*/ 105 w 189"/>
                <a:gd name="T39" fmla="*/ 106 h 140"/>
                <a:gd name="T40" fmla="*/ 189 w 189"/>
                <a:gd name="T41" fmla="*/ 53 h 140"/>
                <a:gd name="T42" fmla="*/ 186 w 189"/>
                <a:gd name="T43" fmla="*/ 84 h 140"/>
                <a:gd name="T44" fmla="*/ 109 w 189"/>
                <a:gd name="T45" fmla="*/ 106 h 140"/>
                <a:gd name="T46" fmla="*/ 189 w 189"/>
                <a:gd name="T47" fmla="*/ 52 h 140"/>
                <a:gd name="T48" fmla="*/ 62 w 189"/>
                <a:gd name="T49" fmla="*/ 104 h 140"/>
                <a:gd name="T50" fmla="*/ 37 w 189"/>
                <a:gd name="T51" fmla="*/ 91 h 140"/>
                <a:gd name="T52" fmla="*/ 36 w 189"/>
                <a:gd name="T53" fmla="*/ 85 h 140"/>
                <a:gd name="T54" fmla="*/ 62 w 189"/>
                <a:gd name="T55" fmla="*/ 97 h 140"/>
                <a:gd name="T56" fmla="*/ 64 w 189"/>
                <a:gd name="T57" fmla="*/ 103 h 140"/>
                <a:gd name="T58" fmla="*/ 84 w 189"/>
                <a:gd name="T59" fmla="*/ 122 h 140"/>
                <a:gd name="T60" fmla="*/ 77 w 189"/>
                <a:gd name="T61" fmla="*/ 129 h 140"/>
                <a:gd name="T62" fmla="*/ 73 w 189"/>
                <a:gd name="T63" fmla="*/ 126 h 140"/>
                <a:gd name="T64" fmla="*/ 74 w 189"/>
                <a:gd name="T65" fmla="*/ 108 h 140"/>
                <a:gd name="T66" fmla="*/ 84 w 189"/>
                <a:gd name="T67" fmla="*/ 104 h 140"/>
                <a:gd name="T68" fmla="*/ 84 w 189"/>
                <a:gd name="T69" fmla="*/ 107 h 140"/>
                <a:gd name="T70" fmla="*/ 78 w 189"/>
                <a:gd name="T71" fmla="*/ 123 h 140"/>
                <a:gd name="T72" fmla="*/ 84 w 189"/>
                <a:gd name="T73" fmla="*/ 122 h 140"/>
                <a:gd name="T74" fmla="*/ 21 w 189"/>
                <a:gd name="T75" fmla="*/ 89 h 140"/>
                <a:gd name="T76" fmla="*/ 11 w 189"/>
                <a:gd name="T77" fmla="*/ 93 h 140"/>
                <a:gd name="T78" fmla="*/ 10 w 189"/>
                <a:gd name="T79" fmla="*/ 74 h 140"/>
                <a:gd name="T80" fmla="*/ 18 w 189"/>
                <a:gd name="T81" fmla="*/ 68 h 140"/>
                <a:gd name="T82" fmla="*/ 21 w 189"/>
                <a:gd name="T83" fmla="*/ 69 h 140"/>
                <a:gd name="T84" fmla="*/ 15 w 189"/>
                <a:gd name="T85" fmla="*/ 75 h 140"/>
                <a:gd name="T86" fmla="*/ 18 w 189"/>
                <a:gd name="T87" fmla="*/ 8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9" h="140">
                  <a:moveTo>
                    <a:pt x="102" y="98"/>
                  </a:moveTo>
                  <a:cubicBezTo>
                    <a:pt x="187" y="48"/>
                    <a:pt x="187" y="48"/>
                    <a:pt x="187" y="48"/>
                  </a:cubicBezTo>
                  <a:cubicBezTo>
                    <a:pt x="187" y="48"/>
                    <a:pt x="187" y="48"/>
                    <a:pt x="186" y="47"/>
                  </a:cubicBezTo>
                  <a:cubicBezTo>
                    <a:pt x="105" y="0"/>
                    <a:pt x="105" y="0"/>
                    <a:pt x="105" y="0"/>
                  </a:cubicBezTo>
                  <a:cubicBezTo>
                    <a:pt x="105" y="0"/>
                    <a:pt x="103" y="0"/>
                    <a:pt x="102" y="0"/>
                  </a:cubicBezTo>
                  <a:cubicBezTo>
                    <a:pt x="101" y="0"/>
                    <a:pt x="100" y="0"/>
                    <a:pt x="99" y="0"/>
                  </a:cubicBezTo>
                  <a:cubicBezTo>
                    <a:pt x="15" y="50"/>
                    <a:pt x="15" y="50"/>
                    <a:pt x="15" y="50"/>
                  </a:cubicBezTo>
                  <a:cubicBezTo>
                    <a:pt x="102" y="98"/>
                    <a:pt x="102" y="98"/>
                    <a:pt x="102" y="98"/>
                  </a:cubicBezTo>
                  <a:cubicBezTo>
                    <a:pt x="102" y="98"/>
                    <a:pt x="102" y="98"/>
                    <a:pt x="102" y="98"/>
                  </a:cubicBezTo>
                  <a:close/>
                  <a:moveTo>
                    <a:pt x="24" y="90"/>
                  </a:moveTo>
                  <a:cubicBezTo>
                    <a:pt x="71" y="116"/>
                    <a:pt x="71" y="116"/>
                    <a:pt x="71" y="116"/>
                  </a:cubicBezTo>
                  <a:cubicBezTo>
                    <a:pt x="71" y="124"/>
                    <a:pt x="71" y="124"/>
                    <a:pt x="71" y="124"/>
                  </a:cubicBezTo>
                  <a:cubicBezTo>
                    <a:pt x="18" y="94"/>
                    <a:pt x="18" y="94"/>
                    <a:pt x="18" y="94"/>
                  </a:cubicBezTo>
                  <a:cubicBezTo>
                    <a:pt x="22" y="91"/>
                    <a:pt x="22" y="91"/>
                    <a:pt x="22" y="91"/>
                  </a:cubicBezTo>
                  <a:cubicBezTo>
                    <a:pt x="23" y="91"/>
                    <a:pt x="23" y="90"/>
                    <a:pt x="24" y="90"/>
                  </a:cubicBezTo>
                  <a:close/>
                  <a:moveTo>
                    <a:pt x="105" y="106"/>
                  </a:moveTo>
                  <a:cubicBezTo>
                    <a:pt x="105" y="137"/>
                    <a:pt x="105" y="137"/>
                    <a:pt x="105" y="137"/>
                  </a:cubicBezTo>
                  <a:cubicBezTo>
                    <a:pt x="105" y="138"/>
                    <a:pt x="104" y="139"/>
                    <a:pt x="103" y="140"/>
                  </a:cubicBezTo>
                  <a:cubicBezTo>
                    <a:pt x="102" y="140"/>
                    <a:pt x="102" y="140"/>
                    <a:pt x="101" y="140"/>
                  </a:cubicBezTo>
                  <a:cubicBezTo>
                    <a:pt x="100" y="140"/>
                    <a:pt x="99" y="140"/>
                    <a:pt x="99" y="140"/>
                  </a:cubicBezTo>
                  <a:cubicBezTo>
                    <a:pt x="80" y="129"/>
                    <a:pt x="80" y="129"/>
                    <a:pt x="80" y="129"/>
                  </a:cubicBezTo>
                  <a:cubicBezTo>
                    <a:pt x="85" y="126"/>
                    <a:pt x="85" y="126"/>
                    <a:pt x="85" y="126"/>
                  </a:cubicBezTo>
                  <a:cubicBezTo>
                    <a:pt x="86" y="126"/>
                    <a:pt x="86" y="126"/>
                    <a:pt x="86" y="125"/>
                  </a:cubicBezTo>
                  <a:cubicBezTo>
                    <a:pt x="98" y="132"/>
                    <a:pt x="98" y="132"/>
                    <a:pt x="98" y="132"/>
                  </a:cubicBezTo>
                  <a:cubicBezTo>
                    <a:pt x="98" y="109"/>
                    <a:pt x="98" y="109"/>
                    <a:pt x="98" y="109"/>
                  </a:cubicBezTo>
                  <a:cubicBezTo>
                    <a:pt x="7" y="57"/>
                    <a:pt x="7" y="57"/>
                    <a:pt x="7" y="57"/>
                  </a:cubicBezTo>
                  <a:cubicBezTo>
                    <a:pt x="7" y="80"/>
                    <a:pt x="7" y="80"/>
                    <a:pt x="7" y="80"/>
                  </a:cubicBezTo>
                  <a:cubicBezTo>
                    <a:pt x="7" y="80"/>
                    <a:pt x="7" y="80"/>
                    <a:pt x="7" y="80"/>
                  </a:cubicBezTo>
                  <a:cubicBezTo>
                    <a:pt x="8" y="81"/>
                    <a:pt x="8" y="81"/>
                    <a:pt x="8" y="81"/>
                  </a:cubicBezTo>
                  <a:cubicBezTo>
                    <a:pt x="8" y="88"/>
                    <a:pt x="8" y="88"/>
                    <a:pt x="8" y="88"/>
                  </a:cubicBezTo>
                  <a:cubicBezTo>
                    <a:pt x="3" y="86"/>
                    <a:pt x="3" y="86"/>
                    <a:pt x="3" y="86"/>
                  </a:cubicBezTo>
                  <a:cubicBezTo>
                    <a:pt x="1" y="84"/>
                    <a:pt x="1" y="84"/>
                    <a:pt x="1" y="84"/>
                  </a:cubicBezTo>
                  <a:cubicBezTo>
                    <a:pt x="0" y="81"/>
                    <a:pt x="0" y="81"/>
                    <a:pt x="0" y="81"/>
                  </a:cubicBezTo>
                  <a:cubicBezTo>
                    <a:pt x="0" y="53"/>
                    <a:pt x="0" y="53"/>
                    <a:pt x="0" y="53"/>
                  </a:cubicBezTo>
                  <a:cubicBezTo>
                    <a:pt x="0" y="51"/>
                    <a:pt x="1" y="50"/>
                    <a:pt x="2" y="49"/>
                  </a:cubicBezTo>
                  <a:cubicBezTo>
                    <a:pt x="3" y="48"/>
                    <a:pt x="5" y="48"/>
                    <a:pt x="6" y="49"/>
                  </a:cubicBezTo>
                  <a:cubicBezTo>
                    <a:pt x="11" y="52"/>
                    <a:pt x="11" y="52"/>
                    <a:pt x="11" y="52"/>
                  </a:cubicBezTo>
                  <a:cubicBezTo>
                    <a:pt x="12" y="52"/>
                    <a:pt x="12" y="52"/>
                    <a:pt x="12" y="52"/>
                  </a:cubicBezTo>
                  <a:cubicBezTo>
                    <a:pt x="104" y="104"/>
                    <a:pt x="104" y="104"/>
                    <a:pt x="104" y="104"/>
                  </a:cubicBezTo>
                  <a:cubicBezTo>
                    <a:pt x="104" y="104"/>
                    <a:pt x="105" y="105"/>
                    <a:pt x="105" y="106"/>
                  </a:cubicBezTo>
                  <a:close/>
                  <a:moveTo>
                    <a:pt x="189" y="52"/>
                  </a:moveTo>
                  <a:cubicBezTo>
                    <a:pt x="189" y="52"/>
                    <a:pt x="189" y="52"/>
                    <a:pt x="189" y="53"/>
                  </a:cubicBezTo>
                  <a:cubicBezTo>
                    <a:pt x="189" y="79"/>
                    <a:pt x="189" y="79"/>
                    <a:pt x="189" y="79"/>
                  </a:cubicBezTo>
                  <a:cubicBezTo>
                    <a:pt x="189" y="81"/>
                    <a:pt x="188" y="83"/>
                    <a:pt x="186" y="84"/>
                  </a:cubicBezTo>
                  <a:cubicBezTo>
                    <a:pt x="109" y="128"/>
                    <a:pt x="109" y="128"/>
                    <a:pt x="109" y="128"/>
                  </a:cubicBezTo>
                  <a:cubicBezTo>
                    <a:pt x="109" y="106"/>
                    <a:pt x="109" y="106"/>
                    <a:pt x="109" y="106"/>
                  </a:cubicBezTo>
                  <a:cubicBezTo>
                    <a:pt x="109" y="104"/>
                    <a:pt x="107" y="102"/>
                    <a:pt x="106" y="101"/>
                  </a:cubicBezTo>
                  <a:cubicBezTo>
                    <a:pt x="189" y="52"/>
                    <a:pt x="189" y="52"/>
                    <a:pt x="189" y="52"/>
                  </a:cubicBezTo>
                  <a:cubicBezTo>
                    <a:pt x="189" y="52"/>
                    <a:pt x="189" y="52"/>
                    <a:pt x="189" y="52"/>
                  </a:cubicBezTo>
                  <a:close/>
                  <a:moveTo>
                    <a:pt x="62" y="104"/>
                  </a:moveTo>
                  <a:cubicBezTo>
                    <a:pt x="62" y="104"/>
                    <a:pt x="61" y="104"/>
                    <a:pt x="61" y="104"/>
                  </a:cubicBezTo>
                  <a:cubicBezTo>
                    <a:pt x="37" y="91"/>
                    <a:pt x="37" y="91"/>
                    <a:pt x="37" y="91"/>
                  </a:cubicBezTo>
                  <a:cubicBezTo>
                    <a:pt x="36" y="90"/>
                    <a:pt x="36" y="89"/>
                    <a:pt x="36" y="87"/>
                  </a:cubicBezTo>
                  <a:cubicBezTo>
                    <a:pt x="36" y="85"/>
                    <a:pt x="36" y="85"/>
                    <a:pt x="36" y="85"/>
                  </a:cubicBezTo>
                  <a:cubicBezTo>
                    <a:pt x="36" y="83"/>
                    <a:pt x="37" y="83"/>
                    <a:pt x="38" y="83"/>
                  </a:cubicBezTo>
                  <a:cubicBezTo>
                    <a:pt x="62" y="97"/>
                    <a:pt x="62" y="97"/>
                    <a:pt x="62" y="97"/>
                  </a:cubicBezTo>
                  <a:cubicBezTo>
                    <a:pt x="63" y="97"/>
                    <a:pt x="64" y="99"/>
                    <a:pt x="64" y="100"/>
                  </a:cubicBezTo>
                  <a:cubicBezTo>
                    <a:pt x="64" y="103"/>
                    <a:pt x="64" y="103"/>
                    <a:pt x="64" y="103"/>
                  </a:cubicBezTo>
                  <a:cubicBezTo>
                    <a:pt x="64" y="104"/>
                    <a:pt x="63" y="104"/>
                    <a:pt x="62" y="104"/>
                  </a:cubicBezTo>
                  <a:close/>
                  <a:moveTo>
                    <a:pt x="84" y="122"/>
                  </a:moveTo>
                  <a:cubicBezTo>
                    <a:pt x="85" y="123"/>
                    <a:pt x="85" y="124"/>
                    <a:pt x="84" y="124"/>
                  </a:cubicBezTo>
                  <a:cubicBezTo>
                    <a:pt x="77" y="129"/>
                    <a:pt x="77" y="129"/>
                    <a:pt x="77" y="129"/>
                  </a:cubicBezTo>
                  <a:cubicBezTo>
                    <a:pt x="76" y="129"/>
                    <a:pt x="74" y="128"/>
                    <a:pt x="74" y="128"/>
                  </a:cubicBezTo>
                  <a:cubicBezTo>
                    <a:pt x="73" y="128"/>
                    <a:pt x="73" y="126"/>
                    <a:pt x="73" y="126"/>
                  </a:cubicBezTo>
                  <a:cubicBezTo>
                    <a:pt x="73" y="110"/>
                    <a:pt x="73" y="110"/>
                    <a:pt x="73" y="110"/>
                  </a:cubicBezTo>
                  <a:cubicBezTo>
                    <a:pt x="73" y="110"/>
                    <a:pt x="73" y="108"/>
                    <a:pt x="74" y="108"/>
                  </a:cubicBezTo>
                  <a:cubicBezTo>
                    <a:pt x="81" y="104"/>
                    <a:pt x="81" y="104"/>
                    <a:pt x="81" y="104"/>
                  </a:cubicBezTo>
                  <a:cubicBezTo>
                    <a:pt x="82" y="103"/>
                    <a:pt x="83" y="103"/>
                    <a:pt x="84" y="104"/>
                  </a:cubicBezTo>
                  <a:cubicBezTo>
                    <a:pt x="84" y="104"/>
                    <a:pt x="84" y="104"/>
                    <a:pt x="84" y="104"/>
                  </a:cubicBezTo>
                  <a:cubicBezTo>
                    <a:pt x="85" y="105"/>
                    <a:pt x="85" y="107"/>
                    <a:pt x="84" y="107"/>
                  </a:cubicBezTo>
                  <a:cubicBezTo>
                    <a:pt x="78" y="110"/>
                    <a:pt x="78" y="110"/>
                    <a:pt x="78" y="110"/>
                  </a:cubicBezTo>
                  <a:cubicBezTo>
                    <a:pt x="78" y="123"/>
                    <a:pt x="78" y="123"/>
                    <a:pt x="78" y="123"/>
                  </a:cubicBezTo>
                  <a:cubicBezTo>
                    <a:pt x="81" y="121"/>
                    <a:pt x="81" y="121"/>
                    <a:pt x="81" y="121"/>
                  </a:cubicBezTo>
                  <a:cubicBezTo>
                    <a:pt x="82" y="121"/>
                    <a:pt x="83" y="121"/>
                    <a:pt x="84" y="122"/>
                  </a:cubicBezTo>
                  <a:close/>
                  <a:moveTo>
                    <a:pt x="22" y="86"/>
                  </a:moveTo>
                  <a:cubicBezTo>
                    <a:pt x="22" y="87"/>
                    <a:pt x="22" y="88"/>
                    <a:pt x="21" y="89"/>
                  </a:cubicBezTo>
                  <a:cubicBezTo>
                    <a:pt x="14" y="93"/>
                    <a:pt x="14" y="93"/>
                    <a:pt x="14" y="93"/>
                  </a:cubicBezTo>
                  <a:cubicBezTo>
                    <a:pt x="13" y="94"/>
                    <a:pt x="11" y="93"/>
                    <a:pt x="11" y="93"/>
                  </a:cubicBezTo>
                  <a:cubicBezTo>
                    <a:pt x="10" y="92"/>
                    <a:pt x="10" y="91"/>
                    <a:pt x="10" y="91"/>
                  </a:cubicBezTo>
                  <a:cubicBezTo>
                    <a:pt x="10" y="74"/>
                    <a:pt x="10" y="74"/>
                    <a:pt x="10" y="74"/>
                  </a:cubicBezTo>
                  <a:cubicBezTo>
                    <a:pt x="10" y="74"/>
                    <a:pt x="10" y="73"/>
                    <a:pt x="11" y="72"/>
                  </a:cubicBezTo>
                  <a:cubicBezTo>
                    <a:pt x="18" y="68"/>
                    <a:pt x="18" y="68"/>
                    <a:pt x="18" y="68"/>
                  </a:cubicBezTo>
                  <a:cubicBezTo>
                    <a:pt x="19" y="68"/>
                    <a:pt x="21" y="68"/>
                    <a:pt x="21" y="69"/>
                  </a:cubicBezTo>
                  <a:cubicBezTo>
                    <a:pt x="21" y="69"/>
                    <a:pt x="21" y="69"/>
                    <a:pt x="21" y="69"/>
                  </a:cubicBezTo>
                  <a:cubicBezTo>
                    <a:pt x="22" y="70"/>
                    <a:pt x="22" y="71"/>
                    <a:pt x="21" y="72"/>
                  </a:cubicBezTo>
                  <a:cubicBezTo>
                    <a:pt x="15" y="75"/>
                    <a:pt x="15" y="75"/>
                    <a:pt x="15" y="75"/>
                  </a:cubicBezTo>
                  <a:cubicBezTo>
                    <a:pt x="15" y="88"/>
                    <a:pt x="15" y="88"/>
                    <a:pt x="15" y="88"/>
                  </a:cubicBezTo>
                  <a:cubicBezTo>
                    <a:pt x="18" y="86"/>
                    <a:pt x="18" y="86"/>
                    <a:pt x="18" y="86"/>
                  </a:cubicBezTo>
                  <a:cubicBezTo>
                    <a:pt x="19" y="85"/>
                    <a:pt x="21" y="85"/>
                    <a:pt x="22" y="86"/>
                  </a:cubicBezTo>
                  <a:close/>
                </a:path>
              </a:pathLst>
            </a:custGeom>
            <a:solidFill>
              <a:schemeClr val="accent2"/>
            </a:solidFill>
            <a:ln>
              <a:noFill/>
            </a:ln>
          </p:spPr>
          <p:txBody>
            <a:bodyPr vert="horz" wrap="square" lIns="89642" tIns="44821" rIns="89642" bIns="44821" numCol="1" anchor="t" anchorCtr="0" compatLnSpc="1">
              <a:prstTxWarp prst="textNoShape">
                <a:avLst/>
              </a:prstTxWarp>
            </a:bodyPr>
            <a:lstStyle/>
            <a:p>
              <a:pPr defTabSz="914133"/>
              <a:endParaRPr lang="en-US" sz="1765">
                <a:solidFill>
                  <a:srgbClr val="505050"/>
                </a:solidFill>
              </a:endParaRPr>
            </a:p>
          </p:txBody>
        </p:sp>
        <p:sp>
          <p:nvSpPr>
            <p:cNvPr id="28" name="Rectangle 27"/>
            <p:cNvSpPr/>
            <p:nvPr/>
          </p:nvSpPr>
          <p:spPr>
            <a:xfrm>
              <a:off x="8599148" y="5617684"/>
              <a:ext cx="605814" cy="373767"/>
            </a:xfrm>
            <a:prstGeom prst="rect">
              <a:avLst/>
            </a:prstGeom>
          </p:spPr>
          <p:txBody>
            <a:bodyPr wrap="none">
              <a:spAutoFit/>
            </a:bodyPr>
            <a:lstStyle/>
            <a:p>
              <a:pPr algn="ctr" defTabSz="914133"/>
              <a:r>
                <a:rPr lang="en-US" sz="1372" b="1" spc="-49" dirty="0">
                  <a:gradFill>
                    <a:gsLst>
                      <a:gs pos="12389">
                        <a:srgbClr val="7FBA00"/>
                      </a:gs>
                      <a:gs pos="27000">
                        <a:srgbClr val="7FBA00"/>
                      </a:gs>
                    </a:gsLst>
                    <a:lin ang="5400000" scaled="1"/>
                  </a:gradFill>
                  <a:latin typeface="Segoe UI Light"/>
                </a:rPr>
                <a:t>VPN</a:t>
              </a:r>
            </a:p>
          </p:txBody>
        </p:sp>
      </p:grpSp>
      <p:sp>
        <p:nvSpPr>
          <p:cNvPr id="29" name="TextBox 28"/>
          <p:cNvSpPr txBox="1"/>
          <p:nvPr/>
        </p:nvSpPr>
        <p:spPr>
          <a:xfrm>
            <a:off x="271644" y="2077435"/>
            <a:ext cx="6108555" cy="1950907"/>
          </a:xfrm>
          <a:prstGeom prst="rect">
            <a:avLst/>
          </a:prstGeom>
          <a:noFill/>
        </p:spPr>
        <p:txBody>
          <a:bodyPr wrap="square" lIns="179285" tIns="143428" rIns="179285" bIns="143428" rtlCol="0">
            <a:noAutofit/>
          </a:bodyPr>
          <a:lstStyle/>
          <a:p>
            <a:pPr defTabSz="914133">
              <a:spcAft>
                <a:spcPts val="588"/>
              </a:spcAft>
            </a:pPr>
            <a:r>
              <a:rPr lang="en-US" sz="1961" spc="-49" dirty="0">
                <a:gradFill>
                  <a:gsLst>
                    <a:gs pos="0">
                      <a:srgbClr val="505050"/>
                    </a:gs>
                    <a:gs pos="100000">
                      <a:srgbClr val="505050"/>
                    </a:gs>
                  </a:gsLst>
                </a:gradFill>
              </a:rPr>
              <a:t>Virtual Network as your Datacenter extension</a:t>
            </a:r>
          </a:p>
          <a:p>
            <a:pPr defTabSz="914133">
              <a:spcAft>
                <a:spcPts val="588"/>
              </a:spcAft>
            </a:pPr>
            <a:r>
              <a:rPr lang="en-US" sz="1961" spc="-49" dirty="0">
                <a:gradFill>
                  <a:gsLst>
                    <a:gs pos="0">
                      <a:srgbClr val="505050"/>
                    </a:gs>
                    <a:gs pos="100000">
                      <a:srgbClr val="505050"/>
                    </a:gs>
                  </a:gsLst>
                </a:gradFill>
              </a:rPr>
              <a:t>Create Subnets, Private IP addresses</a:t>
            </a:r>
          </a:p>
          <a:p>
            <a:pPr defTabSz="914133">
              <a:spcAft>
                <a:spcPts val="588"/>
              </a:spcAft>
            </a:pPr>
            <a:r>
              <a:rPr lang="en-US" sz="1961" spc="-49" dirty="0">
                <a:gradFill>
                  <a:gsLst>
                    <a:gs pos="0">
                      <a:srgbClr val="505050"/>
                    </a:gs>
                    <a:gs pos="100000">
                      <a:srgbClr val="505050"/>
                    </a:gs>
                  </a:gsLst>
                </a:gradFill>
              </a:rPr>
              <a:t>Bring your own DNS</a:t>
            </a:r>
          </a:p>
          <a:p>
            <a:pPr defTabSz="914133">
              <a:spcAft>
                <a:spcPts val="588"/>
              </a:spcAft>
            </a:pPr>
            <a:r>
              <a:rPr lang="en-US" sz="1961" spc="-49" dirty="0">
                <a:gradFill>
                  <a:gsLst>
                    <a:gs pos="0">
                      <a:srgbClr val="505050"/>
                    </a:gs>
                    <a:gs pos="100000">
                      <a:srgbClr val="505050"/>
                    </a:gs>
                  </a:gsLst>
                </a:gradFill>
              </a:rPr>
              <a:t>Domain join your VMs</a:t>
            </a:r>
          </a:p>
        </p:txBody>
      </p:sp>
      <p:grpSp>
        <p:nvGrpSpPr>
          <p:cNvPr id="30" name="Group 29"/>
          <p:cNvGrpSpPr/>
          <p:nvPr/>
        </p:nvGrpSpPr>
        <p:grpSpPr>
          <a:xfrm>
            <a:off x="4711959" y="4918902"/>
            <a:ext cx="837285" cy="837287"/>
            <a:chOff x="8383457" y="4980611"/>
            <a:chExt cx="1037196" cy="1037198"/>
          </a:xfrm>
        </p:grpSpPr>
        <p:sp>
          <p:nvSpPr>
            <p:cNvPr id="31" name="Oval 30"/>
            <p:cNvSpPr/>
            <p:nvPr/>
          </p:nvSpPr>
          <p:spPr bwMode="auto">
            <a:xfrm>
              <a:off x="8383457" y="4980611"/>
              <a:ext cx="1037196" cy="1037198"/>
            </a:xfrm>
            <a:prstGeom prst="ellipse">
              <a:avLst/>
            </a:prstGeom>
            <a:solidFill>
              <a:srgbClr val="FFFFFF"/>
            </a:solidFill>
            <a:ln w="63500">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896091" fontAlgn="base">
                <a:lnSpc>
                  <a:spcPct val="90000"/>
                </a:lnSpc>
                <a:spcBef>
                  <a:spcPct val="0"/>
                </a:spcBef>
                <a:spcAft>
                  <a:spcPct val="0"/>
                </a:spcAft>
              </a:pPr>
              <a:endParaRPr lang="en-US" sz="1961" spc="-49" dirty="0">
                <a:gradFill>
                  <a:gsLst>
                    <a:gs pos="1250">
                      <a:srgbClr val="EFEFEF"/>
                    </a:gs>
                    <a:gs pos="10417">
                      <a:srgbClr val="EFEFEF"/>
                    </a:gs>
                  </a:gsLst>
                  <a:lin ang="5400000" scaled="0"/>
                </a:gradFill>
              </a:endParaRPr>
            </a:p>
          </p:txBody>
        </p:sp>
        <p:sp>
          <p:nvSpPr>
            <p:cNvPr id="32" name="Freeform 5"/>
            <p:cNvSpPr>
              <a:spLocks noEditPoints="1"/>
            </p:cNvSpPr>
            <p:nvPr/>
          </p:nvSpPr>
          <p:spPr bwMode="auto">
            <a:xfrm>
              <a:off x="8541691" y="5100333"/>
              <a:ext cx="720725" cy="536575"/>
            </a:xfrm>
            <a:custGeom>
              <a:avLst/>
              <a:gdLst>
                <a:gd name="T0" fmla="*/ 187 w 189"/>
                <a:gd name="T1" fmla="*/ 48 h 140"/>
                <a:gd name="T2" fmla="*/ 105 w 189"/>
                <a:gd name="T3" fmla="*/ 0 h 140"/>
                <a:gd name="T4" fmla="*/ 99 w 189"/>
                <a:gd name="T5" fmla="*/ 0 h 140"/>
                <a:gd name="T6" fmla="*/ 102 w 189"/>
                <a:gd name="T7" fmla="*/ 98 h 140"/>
                <a:gd name="T8" fmla="*/ 24 w 189"/>
                <a:gd name="T9" fmla="*/ 90 h 140"/>
                <a:gd name="T10" fmla="*/ 71 w 189"/>
                <a:gd name="T11" fmla="*/ 124 h 140"/>
                <a:gd name="T12" fmla="*/ 22 w 189"/>
                <a:gd name="T13" fmla="*/ 91 h 140"/>
                <a:gd name="T14" fmla="*/ 105 w 189"/>
                <a:gd name="T15" fmla="*/ 106 h 140"/>
                <a:gd name="T16" fmla="*/ 103 w 189"/>
                <a:gd name="T17" fmla="*/ 140 h 140"/>
                <a:gd name="T18" fmla="*/ 99 w 189"/>
                <a:gd name="T19" fmla="*/ 140 h 140"/>
                <a:gd name="T20" fmla="*/ 85 w 189"/>
                <a:gd name="T21" fmla="*/ 126 h 140"/>
                <a:gd name="T22" fmla="*/ 98 w 189"/>
                <a:gd name="T23" fmla="*/ 132 h 140"/>
                <a:gd name="T24" fmla="*/ 7 w 189"/>
                <a:gd name="T25" fmla="*/ 57 h 140"/>
                <a:gd name="T26" fmla="*/ 7 w 189"/>
                <a:gd name="T27" fmla="*/ 80 h 140"/>
                <a:gd name="T28" fmla="*/ 8 w 189"/>
                <a:gd name="T29" fmla="*/ 88 h 140"/>
                <a:gd name="T30" fmla="*/ 1 w 189"/>
                <a:gd name="T31" fmla="*/ 84 h 140"/>
                <a:gd name="T32" fmla="*/ 0 w 189"/>
                <a:gd name="T33" fmla="*/ 53 h 140"/>
                <a:gd name="T34" fmla="*/ 6 w 189"/>
                <a:gd name="T35" fmla="*/ 49 h 140"/>
                <a:gd name="T36" fmla="*/ 12 w 189"/>
                <a:gd name="T37" fmla="*/ 52 h 140"/>
                <a:gd name="T38" fmla="*/ 105 w 189"/>
                <a:gd name="T39" fmla="*/ 106 h 140"/>
                <a:gd name="T40" fmla="*/ 189 w 189"/>
                <a:gd name="T41" fmla="*/ 53 h 140"/>
                <a:gd name="T42" fmla="*/ 186 w 189"/>
                <a:gd name="T43" fmla="*/ 84 h 140"/>
                <a:gd name="T44" fmla="*/ 109 w 189"/>
                <a:gd name="T45" fmla="*/ 106 h 140"/>
                <a:gd name="T46" fmla="*/ 189 w 189"/>
                <a:gd name="T47" fmla="*/ 52 h 140"/>
                <a:gd name="T48" fmla="*/ 62 w 189"/>
                <a:gd name="T49" fmla="*/ 104 h 140"/>
                <a:gd name="T50" fmla="*/ 37 w 189"/>
                <a:gd name="T51" fmla="*/ 91 h 140"/>
                <a:gd name="T52" fmla="*/ 36 w 189"/>
                <a:gd name="T53" fmla="*/ 85 h 140"/>
                <a:gd name="T54" fmla="*/ 62 w 189"/>
                <a:gd name="T55" fmla="*/ 97 h 140"/>
                <a:gd name="T56" fmla="*/ 64 w 189"/>
                <a:gd name="T57" fmla="*/ 103 h 140"/>
                <a:gd name="T58" fmla="*/ 84 w 189"/>
                <a:gd name="T59" fmla="*/ 122 h 140"/>
                <a:gd name="T60" fmla="*/ 77 w 189"/>
                <a:gd name="T61" fmla="*/ 129 h 140"/>
                <a:gd name="T62" fmla="*/ 73 w 189"/>
                <a:gd name="T63" fmla="*/ 126 h 140"/>
                <a:gd name="T64" fmla="*/ 74 w 189"/>
                <a:gd name="T65" fmla="*/ 108 h 140"/>
                <a:gd name="T66" fmla="*/ 84 w 189"/>
                <a:gd name="T67" fmla="*/ 104 h 140"/>
                <a:gd name="T68" fmla="*/ 84 w 189"/>
                <a:gd name="T69" fmla="*/ 107 h 140"/>
                <a:gd name="T70" fmla="*/ 78 w 189"/>
                <a:gd name="T71" fmla="*/ 123 h 140"/>
                <a:gd name="T72" fmla="*/ 84 w 189"/>
                <a:gd name="T73" fmla="*/ 122 h 140"/>
                <a:gd name="T74" fmla="*/ 21 w 189"/>
                <a:gd name="T75" fmla="*/ 89 h 140"/>
                <a:gd name="T76" fmla="*/ 11 w 189"/>
                <a:gd name="T77" fmla="*/ 93 h 140"/>
                <a:gd name="T78" fmla="*/ 10 w 189"/>
                <a:gd name="T79" fmla="*/ 74 h 140"/>
                <a:gd name="T80" fmla="*/ 18 w 189"/>
                <a:gd name="T81" fmla="*/ 68 h 140"/>
                <a:gd name="T82" fmla="*/ 21 w 189"/>
                <a:gd name="T83" fmla="*/ 69 h 140"/>
                <a:gd name="T84" fmla="*/ 15 w 189"/>
                <a:gd name="T85" fmla="*/ 75 h 140"/>
                <a:gd name="T86" fmla="*/ 18 w 189"/>
                <a:gd name="T87" fmla="*/ 8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9" h="140">
                  <a:moveTo>
                    <a:pt x="102" y="98"/>
                  </a:moveTo>
                  <a:cubicBezTo>
                    <a:pt x="187" y="48"/>
                    <a:pt x="187" y="48"/>
                    <a:pt x="187" y="48"/>
                  </a:cubicBezTo>
                  <a:cubicBezTo>
                    <a:pt x="187" y="48"/>
                    <a:pt x="187" y="48"/>
                    <a:pt x="186" y="47"/>
                  </a:cubicBezTo>
                  <a:cubicBezTo>
                    <a:pt x="105" y="0"/>
                    <a:pt x="105" y="0"/>
                    <a:pt x="105" y="0"/>
                  </a:cubicBezTo>
                  <a:cubicBezTo>
                    <a:pt x="105" y="0"/>
                    <a:pt x="103" y="0"/>
                    <a:pt x="102" y="0"/>
                  </a:cubicBezTo>
                  <a:cubicBezTo>
                    <a:pt x="101" y="0"/>
                    <a:pt x="100" y="0"/>
                    <a:pt x="99" y="0"/>
                  </a:cubicBezTo>
                  <a:cubicBezTo>
                    <a:pt x="15" y="50"/>
                    <a:pt x="15" y="50"/>
                    <a:pt x="15" y="50"/>
                  </a:cubicBezTo>
                  <a:cubicBezTo>
                    <a:pt x="102" y="98"/>
                    <a:pt x="102" y="98"/>
                    <a:pt x="102" y="98"/>
                  </a:cubicBezTo>
                  <a:cubicBezTo>
                    <a:pt x="102" y="98"/>
                    <a:pt x="102" y="98"/>
                    <a:pt x="102" y="98"/>
                  </a:cubicBezTo>
                  <a:close/>
                  <a:moveTo>
                    <a:pt x="24" y="90"/>
                  </a:moveTo>
                  <a:cubicBezTo>
                    <a:pt x="71" y="116"/>
                    <a:pt x="71" y="116"/>
                    <a:pt x="71" y="116"/>
                  </a:cubicBezTo>
                  <a:cubicBezTo>
                    <a:pt x="71" y="124"/>
                    <a:pt x="71" y="124"/>
                    <a:pt x="71" y="124"/>
                  </a:cubicBezTo>
                  <a:cubicBezTo>
                    <a:pt x="18" y="94"/>
                    <a:pt x="18" y="94"/>
                    <a:pt x="18" y="94"/>
                  </a:cubicBezTo>
                  <a:cubicBezTo>
                    <a:pt x="22" y="91"/>
                    <a:pt x="22" y="91"/>
                    <a:pt x="22" y="91"/>
                  </a:cubicBezTo>
                  <a:cubicBezTo>
                    <a:pt x="23" y="91"/>
                    <a:pt x="23" y="90"/>
                    <a:pt x="24" y="90"/>
                  </a:cubicBezTo>
                  <a:close/>
                  <a:moveTo>
                    <a:pt x="105" y="106"/>
                  </a:moveTo>
                  <a:cubicBezTo>
                    <a:pt x="105" y="137"/>
                    <a:pt x="105" y="137"/>
                    <a:pt x="105" y="137"/>
                  </a:cubicBezTo>
                  <a:cubicBezTo>
                    <a:pt x="105" y="138"/>
                    <a:pt x="104" y="139"/>
                    <a:pt x="103" y="140"/>
                  </a:cubicBezTo>
                  <a:cubicBezTo>
                    <a:pt x="102" y="140"/>
                    <a:pt x="102" y="140"/>
                    <a:pt x="101" y="140"/>
                  </a:cubicBezTo>
                  <a:cubicBezTo>
                    <a:pt x="100" y="140"/>
                    <a:pt x="99" y="140"/>
                    <a:pt x="99" y="140"/>
                  </a:cubicBezTo>
                  <a:cubicBezTo>
                    <a:pt x="80" y="129"/>
                    <a:pt x="80" y="129"/>
                    <a:pt x="80" y="129"/>
                  </a:cubicBezTo>
                  <a:cubicBezTo>
                    <a:pt x="85" y="126"/>
                    <a:pt x="85" y="126"/>
                    <a:pt x="85" y="126"/>
                  </a:cubicBezTo>
                  <a:cubicBezTo>
                    <a:pt x="86" y="126"/>
                    <a:pt x="86" y="126"/>
                    <a:pt x="86" y="125"/>
                  </a:cubicBezTo>
                  <a:cubicBezTo>
                    <a:pt x="98" y="132"/>
                    <a:pt x="98" y="132"/>
                    <a:pt x="98" y="132"/>
                  </a:cubicBezTo>
                  <a:cubicBezTo>
                    <a:pt x="98" y="109"/>
                    <a:pt x="98" y="109"/>
                    <a:pt x="98" y="109"/>
                  </a:cubicBezTo>
                  <a:cubicBezTo>
                    <a:pt x="7" y="57"/>
                    <a:pt x="7" y="57"/>
                    <a:pt x="7" y="57"/>
                  </a:cubicBezTo>
                  <a:cubicBezTo>
                    <a:pt x="7" y="80"/>
                    <a:pt x="7" y="80"/>
                    <a:pt x="7" y="80"/>
                  </a:cubicBezTo>
                  <a:cubicBezTo>
                    <a:pt x="7" y="80"/>
                    <a:pt x="7" y="80"/>
                    <a:pt x="7" y="80"/>
                  </a:cubicBezTo>
                  <a:cubicBezTo>
                    <a:pt x="8" y="81"/>
                    <a:pt x="8" y="81"/>
                    <a:pt x="8" y="81"/>
                  </a:cubicBezTo>
                  <a:cubicBezTo>
                    <a:pt x="8" y="88"/>
                    <a:pt x="8" y="88"/>
                    <a:pt x="8" y="88"/>
                  </a:cubicBezTo>
                  <a:cubicBezTo>
                    <a:pt x="3" y="86"/>
                    <a:pt x="3" y="86"/>
                    <a:pt x="3" y="86"/>
                  </a:cubicBezTo>
                  <a:cubicBezTo>
                    <a:pt x="1" y="84"/>
                    <a:pt x="1" y="84"/>
                    <a:pt x="1" y="84"/>
                  </a:cubicBezTo>
                  <a:cubicBezTo>
                    <a:pt x="0" y="81"/>
                    <a:pt x="0" y="81"/>
                    <a:pt x="0" y="81"/>
                  </a:cubicBezTo>
                  <a:cubicBezTo>
                    <a:pt x="0" y="53"/>
                    <a:pt x="0" y="53"/>
                    <a:pt x="0" y="53"/>
                  </a:cubicBezTo>
                  <a:cubicBezTo>
                    <a:pt x="0" y="51"/>
                    <a:pt x="1" y="50"/>
                    <a:pt x="2" y="49"/>
                  </a:cubicBezTo>
                  <a:cubicBezTo>
                    <a:pt x="3" y="48"/>
                    <a:pt x="5" y="48"/>
                    <a:pt x="6" y="49"/>
                  </a:cubicBezTo>
                  <a:cubicBezTo>
                    <a:pt x="11" y="52"/>
                    <a:pt x="11" y="52"/>
                    <a:pt x="11" y="52"/>
                  </a:cubicBezTo>
                  <a:cubicBezTo>
                    <a:pt x="12" y="52"/>
                    <a:pt x="12" y="52"/>
                    <a:pt x="12" y="52"/>
                  </a:cubicBezTo>
                  <a:cubicBezTo>
                    <a:pt x="104" y="104"/>
                    <a:pt x="104" y="104"/>
                    <a:pt x="104" y="104"/>
                  </a:cubicBezTo>
                  <a:cubicBezTo>
                    <a:pt x="104" y="104"/>
                    <a:pt x="105" y="105"/>
                    <a:pt x="105" y="106"/>
                  </a:cubicBezTo>
                  <a:close/>
                  <a:moveTo>
                    <a:pt x="189" y="52"/>
                  </a:moveTo>
                  <a:cubicBezTo>
                    <a:pt x="189" y="52"/>
                    <a:pt x="189" y="52"/>
                    <a:pt x="189" y="53"/>
                  </a:cubicBezTo>
                  <a:cubicBezTo>
                    <a:pt x="189" y="79"/>
                    <a:pt x="189" y="79"/>
                    <a:pt x="189" y="79"/>
                  </a:cubicBezTo>
                  <a:cubicBezTo>
                    <a:pt x="189" y="81"/>
                    <a:pt x="188" y="83"/>
                    <a:pt x="186" y="84"/>
                  </a:cubicBezTo>
                  <a:cubicBezTo>
                    <a:pt x="109" y="128"/>
                    <a:pt x="109" y="128"/>
                    <a:pt x="109" y="128"/>
                  </a:cubicBezTo>
                  <a:cubicBezTo>
                    <a:pt x="109" y="106"/>
                    <a:pt x="109" y="106"/>
                    <a:pt x="109" y="106"/>
                  </a:cubicBezTo>
                  <a:cubicBezTo>
                    <a:pt x="109" y="104"/>
                    <a:pt x="107" y="102"/>
                    <a:pt x="106" y="101"/>
                  </a:cubicBezTo>
                  <a:cubicBezTo>
                    <a:pt x="189" y="52"/>
                    <a:pt x="189" y="52"/>
                    <a:pt x="189" y="52"/>
                  </a:cubicBezTo>
                  <a:cubicBezTo>
                    <a:pt x="189" y="52"/>
                    <a:pt x="189" y="52"/>
                    <a:pt x="189" y="52"/>
                  </a:cubicBezTo>
                  <a:close/>
                  <a:moveTo>
                    <a:pt x="62" y="104"/>
                  </a:moveTo>
                  <a:cubicBezTo>
                    <a:pt x="62" y="104"/>
                    <a:pt x="61" y="104"/>
                    <a:pt x="61" y="104"/>
                  </a:cubicBezTo>
                  <a:cubicBezTo>
                    <a:pt x="37" y="91"/>
                    <a:pt x="37" y="91"/>
                    <a:pt x="37" y="91"/>
                  </a:cubicBezTo>
                  <a:cubicBezTo>
                    <a:pt x="36" y="90"/>
                    <a:pt x="36" y="89"/>
                    <a:pt x="36" y="87"/>
                  </a:cubicBezTo>
                  <a:cubicBezTo>
                    <a:pt x="36" y="85"/>
                    <a:pt x="36" y="85"/>
                    <a:pt x="36" y="85"/>
                  </a:cubicBezTo>
                  <a:cubicBezTo>
                    <a:pt x="36" y="83"/>
                    <a:pt x="37" y="83"/>
                    <a:pt x="38" y="83"/>
                  </a:cubicBezTo>
                  <a:cubicBezTo>
                    <a:pt x="62" y="97"/>
                    <a:pt x="62" y="97"/>
                    <a:pt x="62" y="97"/>
                  </a:cubicBezTo>
                  <a:cubicBezTo>
                    <a:pt x="63" y="97"/>
                    <a:pt x="64" y="99"/>
                    <a:pt x="64" y="100"/>
                  </a:cubicBezTo>
                  <a:cubicBezTo>
                    <a:pt x="64" y="103"/>
                    <a:pt x="64" y="103"/>
                    <a:pt x="64" y="103"/>
                  </a:cubicBezTo>
                  <a:cubicBezTo>
                    <a:pt x="64" y="104"/>
                    <a:pt x="63" y="104"/>
                    <a:pt x="62" y="104"/>
                  </a:cubicBezTo>
                  <a:close/>
                  <a:moveTo>
                    <a:pt x="84" y="122"/>
                  </a:moveTo>
                  <a:cubicBezTo>
                    <a:pt x="85" y="123"/>
                    <a:pt x="85" y="124"/>
                    <a:pt x="84" y="124"/>
                  </a:cubicBezTo>
                  <a:cubicBezTo>
                    <a:pt x="77" y="129"/>
                    <a:pt x="77" y="129"/>
                    <a:pt x="77" y="129"/>
                  </a:cubicBezTo>
                  <a:cubicBezTo>
                    <a:pt x="76" y="129"/>
                    <a:pt x="74" y="128"/>
                    <a:pt x="74" y="128"/>
                  </a:cubicBezTo>
                  <a:cubicBezTo>
                    <a:pt x="73" y="128"/>
                    <a:pt x="73" y="126"/>
                    <a:pt x="73" y="126"/>
                  </a:cubicBezTo>
                  <a:cubicBezTo>
                    <a:pt x="73" y="110"/>
                    <a:pt x="73" y="110"/>
                    <a:pt x="73" y="110"/>
                  </a:cubicBezTo>
                  <a:cubicBezTo>
                    <a:pt x="73" y="110"/>
                    <a:pt x="73" y="108"/>
                    <a:pt x="74" y="108"/>
                  </a:cubicBezTo>
                  <a:cubicBezTo>
                    <a:pt x="81" y="104"/>
                    <a:pt x="81" y="104"/>
                    <a:pt x="81" y="104"/>
                  </a:cubicBezTo>
                  <a:cubicBezTo>
                    <a:pt x="82" y="103"/>
                    <a:pt x="83" y="103"/>
                    <a:pt x="84" y="104"/>
                  </a:cubicBezTo>
                  <a:cubicBezTo>
                    <a:pt x="84" y="104"/>
                    <a:pt x="84" y="104"/>
                    <a:pt x="84" y="104"/>
                  </a:cubicBezTo>
                  <a:cubicBezTo>
                    <a:pt x="85" y="105"/>
                    <a:pt x="85" y="107"/>
                    <a:pt x="84" y="107"/>
                  </a:cubicBezTo>
                  <a:cubicBezTo>
                    <a:pt x="78" y="110"/>
                    <a:pt x="78" y="110"/>
                    <a:pt x="78" y="110"/>
                  </a:cubicBezTo>
                  <a:cubicBezTo>
                    <a:pt x="78" y="123"/>
                    <a:pt x="78" y="123"/>
                    <a:pt x="78" y="123"/>
                  </a:cubicBezTo>
                  <a:cubicBezTo>
                    <a:pt x="81" y="121"/>
                    <a:pt x="81" y="121"/>
                    <a:pt x="81" y="121"/>
                  </a:cubicBezTo>
                  <a:cubicBezTo>
                    <a:pt x="82" y="121"/>
                    <a:pt x="83" y="121"/>
                    <a:pt x="84" y="122"/>
                  </a:cubicBezTo>
                  <a:close/>
                  <a:moveTo>
                    <a:pt x="22" y="86"/>
                  </a:moveTo>
                  <a:cubicBezTo>
                    <a:pt x="22" y="87"/>
                    <a:pt x="22" y="88"/>
                    <a:pt x="21" y="89"/>
                  </a:cubicBezTo>
                  <a:cubicBezTo>
                    <a:pt x="14" y="93"/>
                    <a:pt x="14" y="93"/>
                    <a:pt x="14" y="93"/>
                  </a:cubicBezTo>
                  <a:cubicBezTo>
                    <a:pt x="13" y="94"/>
                    <a:pt x="11" y="93"/>
                    <a:pt x="11" y="93"/>
                  </a:cubicBezTo>
                  <a:cubicBezTo>
                    <a:pt x="10" y="92"/>
                    <a:pt x="10" y="91"/>
                    <a:pt x="10" y="91"/>
                  </a:cubicBezTo>
                  <a:cubicBezTo>
                    <a:pt x="10" y="74"/>
                    <a:pt x="10" y="74"/>
                    <a:pt x="10" y="74"/>
                  </a:cubicBezTo>
                  <a:cubicBezTo>
                    <a:pt x="10" y="74"/>
                    <a:pt x="10" y="73"/>
                    <a:pt x="11" y="72"/>
                  </a:cubicBezTo>
                  <a:cubicBezTo>
                    <a:pt x="18" y="68"/>
                    <a:pt x="18" y="68"/>
                    <a:pt x="18" y="68"/>
                  </a:cubicBezTo>
                  <a:cubicBezTo>
                    <a:pt x="19" y="68"/>
                    <a:pt x="21" y="68"/>
                    <a:pt x="21" y="69"/>
                  </a:cubicBezTo>
                  <a:cubicBezTo>
                    <a:pt x="21" y="69"/>
                    <a:pt x="21" y="69"/>
                    <a:pt x="21" y="69"/>
                  </a:cubicBezTo>
                  <a:cubicBezTo>
                    <a:pt x="22" y="70"/>
                    <a:pt x="22" y="71"/>
                    <a:pt x="21" y="72"/>
                  </a:cubicBezTo>
                  <a:cubicBezTo>
                    <a:pt x="15" y="75"/>
                    <a:pt x="15" y="75"/>
                    <a:pt x="15" y="75"/>
                  </a:cubicBezTo>
                  <a:cubicBezTo>
                    <a:pt x="15" y="88"/>
                    <a:pt x="15" y="88"/>
                    <a:pt x="15" y="88"/>
                  </a:cubicBezTo>
                  <a:cubicBezTo>
                    <a:pt x="18" y="86"/>
                    <a:pt x="18" y="86"/>
                    <a:pt x="18" y="86"/>
                  </a:cubicBezTo>
                  <a:cubicBezTo>
                    <a:pt x="19" y="85"/>
                    <a:pt x="21" y="85"/>
                    <a:pt x="22" y="86"/>
                  </a:cubicBezTo>
                  <a:close/>
                </a:path>
              </a:pathLst>
            </a:custGeom>
            <a:solidFill>
              <a:schemeClr val="accent2"/>
            </a:solidFill>
            <a:ln>
              <a:noFill/>
            </a:ln>
          </p:spPr>
          <p:txBody>
            <a:bodyPr vert="horz" wrap="square" lIns="89642" tIns="44821" rIns="89642" bIns="44821" numCol="1" anchor="t" anchorCtr="0" compatLnSpc="1">
              <a:prstTxWarp prst="textNoShape">
                <a:avLst/>
              </a:prstTxWarp>
            </a:bodyPr>
            <a:lstStyle/>
            <a:p>
              <a:pPr defTabSz="914133"/>
              <a:endParaRPr lang="en-US" sz="1765">
                <a:solidFill>
                  <a:srgbClr val="505050"/>
                </a:solidFill>
              </a:endParaRPr>
            </a:p>
          </p:txBody>
        </p:sp>
        <p:sp>
          <p:nvSpPr>
            <p:cNvPr id="33" name="Rectangle 32"/>
            <p:cNvSpPr/>
            <p:nvPr/>
          </p:nvSpPr>
          <p:spPr>
            <a:xfrm>
              <a:off x="8599148" y="5617684"/>
              <a:ext cx="605814" cy="373767"/>
            </a:xfrm>
            <a:prstGeom prst="rect">
              <a:avLst/>
            </a:prstGeom>
          </p:spPr>
          <p:txBody>
            <a:bodyPr wrap="none">
              <a:spAutoFit/>
            </a:bodyPr>
            <a:lstStyle/>
            <a:p>
              <a:pPr algn="ctr" defTabSz="914133"/>
              <a:r>
                <a:rPr lang="en-US" sz="1372" b="1" spc="-49" dirty="0">
                  <a:gradFill>
                    <a:gsLst>
                      <a:gs pos="12389">
                        <a:srgbClr val="7FBA00"/>
                      </a:gs>
                      <a:gs pos="27000">
                        <a:srgbClr val="7FBA00"/>
                      </a:gs>
                    </a:gsLst>
                    <a:lin ang="5400000" scaled="1"/>
                  </a:gradFill>
                  <a:latin typeface="Segoe UI Light"/>
                </a:rPr>
                <a:t>VPN</a:t>
              </a:r>
              <a:endParaRPr lang="en-US" sz="1029" dirty="0">
                <a:gradFill>
                  <a:gsLst>
                    <a:gs pos="12389">
                      <a:srgbClr val="7FBA00"/>
                    </a:gs>
                    <a:gs pos="27000">
                      <a:srgbClr val="7FBA00"/>
                    </a:gs>
                  </a:gsLst>
                  <a:lin ang="5400000" scaled="1"/>
                </a:gradFill>
              </a:endParaRPr>
            </a:p>
          </p:txBody>
        </p:sp>
      </p:grpSp>
      <p:sp>
        <p:nvSpPr>
          <p:cNvPr id="35" name="TextBox 34"/>
          <p:cNvSpPr txBox="1"/>
          <p:nvPr/>
        </p:nvSpPr>
        <p:spPr>
          <a:xfrm>
            <a:off x="242437" y="1486031"/>
            <a:ext cx="7003500" cy="737577"/>
          </a:xfrm>
          <a:prstGeom prst="rect">
            <a:avLst/>
          </a:prstGeom>
          <a:noFill/>
        </p:spPr>
        <p:txBody>
          <a:bodyPr wrap="square" lIns="179259" tIns="143407" rIns="179259" bIns="143407" rtlCol="0">
            <a:noAutofit/>
          </a:bodyPr>
          <a:lstStyle/>
          <a:p>
            <a:pPr defTabSz="914133">
              <a:spcBef>
                <a:spcPct val="20000"/>
              </a:spcBef>
              <a:spcAft>
                <a:spcPts val="1175"/>
              </a:spcAft>
              <a:buSzPct val="80000"/>
            </a:pPr>
            <a:r>
              <a:rPr lang="en-US" sz="3137" spc="-49" dirty="0">
                <a:gradFill>
                  <a:gsLst>
                    <a:gs pos="2917">
                      <a:srgbClr val="00188F"/>
                    </a:gs>
                    <a:gs pos="30000">
                      <a:srgbClr val="00188F"/>
                    </a:gs>
                  </a:gsLst>
                  <a:lin ang="5400000" scaled="0"/>
                </a:gradFill>
                <a:latin typeface="Segoe UI Light"/>
              </a:rPr>
              <a:t>Windows Azure Infrastructure Services</a:t>
            </a:r>
          </a:p>
        </p:txBody>
      </p:sp>
    </p:spTree>
    <p:extLst>
      <p:ext uri="{BB962C8B-B14F-4D97-AF65-F5344CB8AC3E}">
        <p14:creationId xmlns:p14="http://schemas.microsoft.com/office/powerpoint/2010/main" val="8004215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30000" decel="70000" fill="hold" nodeType="afterEffect">
                                  <p:stCondLst>
                                    <p:cond delay="0"/>
                                  </p:stCondLst>
                                  <p:childTnLst>
                                    <p:animMotion origin="layout" path="M -1.05693E-6 -4.33046E-6 L 0.09153 -0.08987 " pathEditMode="relative" rAng="0" ptsTypes="AA">
                                      <p:cBhvr>
                                        <p:cTn id="6" dur="500" fill="hold"/>
                                        <p:tgtEl>
                                          <p:spTgt spid="73"/>
                                        </p:tgtEl>
                                        <p:attrNameLst>
                                          <p:attrName>ppt_x</p:attrName>
                                          <p:attrName>ppt_y</p:attrName>
                                        </p:attrNameLst>
                                      </p:cBhvr>
                                      <p:rCtr x="4238" y="-4380"/>
                                    </p:animMotion>
                                  </p:childTnLst>
                                </p:cTn>
                              </p:par>
                              <p:par>
                                <p:cTn id="7" presetID="6" presetClass="emph" presetSubtype="0" accel="30000" decel="70000" fill="hold" nodeType="withEffect">
                                  <p:stCondLst>
                                    <p:cond delay="0"/>
                                  </p:stCondLst>
                                  <p:childTnLst>
                                    <p:animScale>
                                      <p:cBhvr>
                                        <p:cTn id="8" dur="500" fill="hold"/>
                                        <p:tgtEl>
                                          <p:spTgt spid="73"/>
                                        </p:tgtEl>
                                      </p:cBhvr>
                                      <p:by x="65400" y="65400"/>
                                    </p:animScale>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250"/>
                                        <p:tgtEl>
                                          <p:spTgt spid="25"/>
                                        </p:tgtEl>
                                      </p:cBhvr>
                                    </p:animEffect>
                                  </p:childTnLst>
                                </p:cTn>
                              </p:par>
                            </p:childTnLst>
                          </p:cTn>
                        </p:par>
                        <p:par>
                          <p:cTn id="13" fill="hold">
                            <p:stCondLst>
                              <p:cond delay="750"/>
                            </p:stCondLst>
                            <p:childTnLst>
                              <p:par>
                                <p:cTn id="14" presetID="22" presetClass="entr" presetSubtype="1"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250"/>
                            </p:stCondLst>
                            <p:childTnLst>
                              <p:par>
                                <p:cTn id="18" presetID="22" presetClass="entr" presetSubtype="2"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right)">
                                      <p:cBhvr>
                                        <p:cTn id="20" dur="500"/>
                                        <p:tgtEl>
                                          <p:spTgt spid="14"/>
                                        </p:tgtEl>
                                      </p:cBhvr>
                                    </p:animEffect>
                                  </p:childTnLst>
                                </p:cTn>
                              </p:par>
                            </p:childTnLst>
                          </p:cTn>
                        </p:par>
                        <p:par>
                          <p:cTn id="21" fill="hold">
                            <p:stCondLst>
                              <p:cond delay="1750"/>
                            </p:stCondLst>
                            <p:childTnLst>
                              <p:par>
                                <p:cTn id="22" presetID="10" presetClass="entr" presetSubtype="0"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250"/>
                                        <p:tgtEl>
                                          <p:spTgt spid="30"/>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250" fill="hold"/>
                                        <p:tgtEl>
                                          <p:spTgt spid="54"/>
                                        </p:tgtEl>
                                        <p:attrNameLst>
                                          <p:attrName>ppt_w</p:attrName>
                                        </p:attrNameLst>
                                      </p:cBhvr>
                                      <p:tavLst>
                                        <p:tav tm="0">
                                          <p:val>
                                            <p:fltVal val="0"/>
                                          </p:val>
                                        </p:tav>
                                        <p:tav tm="100000">
                                          <p:val>
                                            <p:strVal val="#ppt_w"/>
                                          </p:val>
                                        </p:tav>
                                      </p:tavLst>
                                    </p:anim>
                                    <p:anim calcmode="lin" valueType="num">
                                      <p:cBhvr>
                                        <p:cTn id="29" dur="250" fill="hold"/>
                                        <p:tgtEl>
                                          <p:spTgt spid="54"/>
                                        </p:tgtEl>
                                        <p:attrNameLst>
                                          <p:attrName>ppt_h</p:attrName>
                                        </p:attrNameLst>
                                      </p:cBhvr>
                                      <p:tavLst>
                                        <p:tav tm="0">
                                          <p:val>
                                            <p:fltVal val="0"/>
                                          </p:val>
                                        </p:tav>
                                        <p:tav tm="100000">
                                          <p:val>
                                            <p:strVal val="#ppt_h"/>
                                          </p:val>
                                        </p:tav>
                                      </p:tavLst>
                                    </p:anim>
                                    <p:animEffect transition="in" filter="fade">
                                      <p:cBhvr>
                                        <p:cTn id="30" dur="250"/>
                                        <p:tgtEl>
                                          <p:spTgt spid="54"/>
                                        </p:tgtEl>
                                      </p:cBhvr>
                                    </p:animEffect>
                                  </p:childTnLst>
                                </p:cTn>
                              </p:par>
                              <p:par>
                                <p:cTn id="31" presetID="6" presetClass="emph" presetSubtype="0" decel="100000" fill="hold" nodeType="withEffect">
                                  <p:stCondLst>
                                    <p:cond delay="200"/>
                                  </p:stCondLst>
                                  <p:childTnLst>
                                    <p:animScale>
                                      <p:cBhvr>
                                        <p:cTn id="32" dur="250" fill="hold"/>
                                        <p:tgtEl>
                                          <p:spTgt spid="54"/>
                                        </p:tgtEl>
                                      </p:cBhvr>
                                      <p:by x="110000" y="110000"/>
                                    </p:animScale>
                                  </p:childTnLst>
                                </p:cTn>
                              </p:par>
                              <p:par>
                                <p:cTn id="33" presetID="6" presetClass="emph" presetSubtype="0" decel="100000" fill="hold" nodeType="withEffect">
                                  <p:stCondLst>
                                    <p:cond delay="300"/>
                                  </p:stCondLst>
                                  <p:childTnLst>
                                    <p:animScale>
                                      <p:cBhvr>
                                        <p:cTn id="34" dur="250" fill="hold"/>
                                        <p:tgtEl>
                                          <p:spTgt spid="54"/>
                                        </p:tgtEl>
                                      </p:cBhvr>
                                      <p:by x="91000" y="91000"/>
                                    </p:animScale>
                                  </p:childTnLst>
                                </p:cTn>
                              </p:par>
                              <p:par>
                                <p:cTn id="35" presetID="10" presetClass="entr" presetSubtype="0" fill="hold" grpId="0" nodeType="withEffect">
                                  <p:stCondLst>
                                    <p:cond delay="300"/>
                                  </p:stCondLst>
                                  <p:childTnLst>
                                    <p:set>
                                      <p:cBhvr>
                                        <p:cTn id="36" dur="1" fill="hold">
                                          <p:stCondLst>
                                            <p:cond delay="0"/>
                                          </p:stCondLst>
                                        </p:cTn>
                                        <p:tgtEl>
                                          <p:spTgt spid="68"/>
                                        </p:tgtEl>
                                        <p:attrNameLst>
                                          <p:attrName>style.visibility</p:attrName>
                                        </p:attrNameLst>
                                      </p:cBhvr>
                                      <p:to>
                                        <p:strVal val="visible"/>
                                      </p:to>
                                    </p:set>
                                    <p:animEffect transition="in" filter="fade">
                                      <p:cBhvr>
                                        <p:cTn id="37" dur="600"/>
                                        <p:tgtEl>
                                          <p:spTgt spid="68"/>
                                        </p:tgtEl>
                                      </p:cBhvr>
                                    </p:animEffect>
                                  </p:childTnLst>
                                </p:cTn>
                              </p:par>
                              <p:par>
                                <p:cTn id="38" presetID="35" presetClass="path" presetSubtype="0" decel="100000" fill="hold" grpId="1" nodeType="withEffect">
                                  <p:stCondLst>
                                    <p:cond delay="100"/>
                                  </p:stCondLst>
                                  <p:childTnLst>
                                    <p:animMotion origin="layout" path="M -0.05553 0.00023 L 3.518E-6 0.00023 " pathEditMode="relative" rAng="0" ptsTypes="AA">
                                      <p:cBhvr>
                                        <p:cTn id="39" dur="800" fill="hold"/>
                                        <p:tgtEl>
                                          <p:spTgt spid="68"/>
                                        </p:tgtEl>
                                        <p:attrNameLst>
                                          <p:attrName>ppt_x</p:attrName>
                                          <p:attrName>ppt_y</p:attrName>
                                        </p:attrNameLst>
                                      </p:cBhvr>
                                      <p:rCtr x="2770" y="0"/>
                                    </p:animMotion>
                                  </p:childTnLst>
                                </p:cTn>
                              </p:par>
                              <p:par>
                                <p:cTn id="40" presetID="10" presetClass="entr" presetSubtype="0" fill="hold" grpId="0" nodeType="withEffect">
                                  <p:stCondLst>
                                    <p:cond delay="20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600"/>
                                        <p:tgtEl>
                                          <p:spTgt spid="29"/>
                                        </p:tgtEl>
                                      </p:cBhvr>
                                    </p:animEffect>
                                  </p:childTnLst>
                                </p:cTn>
                              </p:par>
                              <p:par>
                                <p:cTn id="43" presetID="35" presetClass="path" presetSubtype="0" decel="100000" fill="hold" grpId="1" nodeType="withEffect">
                                  <p:stCondLst>
                                    <p:cond delay="0"/>
                                  </p:stCondLst>
                                  <p:childTnLst>
                                    <p:animMotion origin="layout" path="M -0.05553 0.00023 L 4.70513E-6 0.00023 " pathEditMode="relative" rAng="0" ptsTypes="AA">
                                      <p:cBhvr>
                                        <p:cTn id="44" dur="800" fill="hold"/>
                                        <p:tgtEl>
                                          <p:spTgt spid="29"/>
                                        </p:tgtEl>
                                        <p:attrNameLst>
                                          <p:attrName>ppt_x</p:attrName>
                                          <p:attrName>ppt_y</p:attrName>
                                        </p:attrNameLst>
                                      </p:cBhvr>
                                      <p:rCtr x="277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8" grpId="1"/>
      <p:bldP spid="29" grpId="0"/>
      <p:bldP spid="29"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 your infrastructure</a:t>
            </a:r>
            <a:endParaRPr lang="en-US" dirty="0"/>
          </a:p>
        </p:txBody>
      </p:sp>
      <p:sp>
        <p:nvSpPr>
          <p:cNvPr id="68" name="TextBox 67"/>
          <p:cNvSpPr txBox="1"/>
          <p:nvPr/>
        </p:nvSpPr>
        <p:spPr>
          <a:xfrm rot="16200000">
            <a:off x="-424051" y="5058923"/>
            <a:ext cx="1977612" cy="561211"/>
          </a:xfrm>
          <a:prstGeom prst="rect">
            <a:avLst/>
          </a:prstGeom>
          <a:noFill/>
        </p:spPr>
        <p:txBody>
          <a:bodyPr wrap="square" lIns="0" tIns="143428" rIns="0" bIns="143428" rtlCol="0">
            <a:spAutoFit/>
          </a:bodyPr>
          <a:lstStyle>
            <a:defPPr>
              <a:defRPr lang="en-US"/>
            </a:defPPr>
            <a:lvl1pPr algn="ctr">
              <a:lnSpc>
                <a:spcPct val="90000"/>
              </a:lnSpc>
              <a:defRPr sz="2400" b="1" spc="-50">
                <a:gradFill>
                  <a:gsLst>
                    <a:gs pos="2917">
                      <a:schemeClr val="tx1"/>
                    </a:gs>
                    <a:gs pos="30000">
                      <a:schemeClr val="tx1"/>
                    </a:gs>
                  </a:gsLst>
                  <a:lin ang="5400000" scaled="0"/>
                </a:gradFill>
                <a:latin typeface="+mj-lt"/>
              </a:defRPr>
            </a:lvl1pPr>
          </a:lstStyle>
          <a:p>
            <a:pPr algn="l" defTabSz="914133"/>
            <a:r>
              <a:rPr lang="en-US" sz="1961" b="0" dirty="0">
                <a:gradFill>
                  <a:gsLst>
                    <a:gs pos="69027">
                      <a:srgbClr val="FFFFFF"/>
                    </a:gs>
                    <a:gs pos="56000">
                      <a:srgbClr val="FFFFFF"/>
                    </a:gs>
                  </a:gsLst>
                  <a:lin ang="5400000" scaled="0"/>
                </a:gradFill>
                <a:latin typeface="Segoe UI"/>
              </a:rPr>
              <a:t>On-premise</a:t>
            </a:r>
          </a:p>
        </p:txBody>
      </p:sp>
      <p:sp>
        <p:nvSpPr>
          <p:cNvPr id="100" name="Rectangle 99"/>
          <p:cNvSpPr/>
          <p:nvPr/>
        </p:nvSpPr>
        <p:spPr bwMode="auto">
          <a:xfrm>
            <a:off x="168021" y="1430333"/>
            <a:ext cx="6271475" cy="552925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89627" tIns="179261" rIns="89627" bIns="44813" numCol="1" rtlCol="0" anchor="t" anchorCtr="0" compatLnSpc="1">
            <a:prstTxWarp prst="textNoShape">
              <a:avLst/>
            </a:prstTxWarp>
          </a:bodyPr>
          <a:lstStyle/>
          <a:p>
            <a:pPr marL="224054" defTabSz="914133">
              <a:lnSpc>
                <a:spcPct val="90000"/>
              </a:lnSpc>
              <a:spcAft>
                <a:spcPts val="1176"/>
              </a:spcAft>
            </a:pPr>
            <a:r>
              <a:rPr lang="en-US" sz="3137" dirty="0">
                <a:gradFill>
                  <a:gsLst>
                    <a:gs pos="0">
                      <a:srgbClr val="00188F"/>
                    </a:gs>
                    <a:gs pos="100000">
                      <a:srgbClr val="00188F"/>
                    </a:gs>
                  </a:gsLst>
                  <a:lin ang="5400000" scaled="1"/>
                </a:gradFill>
                <a:latin typeface="Segoe UI Light"/>
              </a:rPr>
              <a:t>Your Workloads and </a:t>
            </a:r>
            <a:br>
              <a:rPr lang="en-US" sz="3137" dirty="0">
                <a:gradFill>
                  <a:gsLst>
                    <a:gs pos="0">
                      <a:srgbClr val="00188F"/>
                    </a:gs>
                    <a:gs pos="100000">
                      <a:srgbClr val="00188F"/>
                    </a:gs>
                  </a:gsLst>
                  <a:lin ang="5400000" scaled="1"/>
                </a:gradFill>
                <a:latin typeface="Segoe UI Light"/>
              </a:rPr>
            </a:br>
            <a:r>
              <a:rPr lang="en-US" sz="3137" dirty="0">
                <a:gradFill>
                  <a:gsLst>
                    <a:gs pos="0">
                      <a:srgbClr val="00188F"/>
                    </a:gs>
                    <a:gs pos="100000">
                      <a:srgbClr val="00188F"/>
                    </a:gs>
                  </a:gsLst>
                  <a:lin ang="5400000" scaled="1"/>
                </a:gradFill>
                <a:latin typeface="Segoe UI Light"/>
              </a:rPr>
              <a:t>Infrastructure Services</a:t>
            </a:r>
          </a:p>
          <a:p>
            <a:pPr marL="231878" defTabSz="914133">
              <a:lnSpc>
                <a:spcPct val="90000"/>
              </a:lnSpc>
              <a:spcAft>
                <a:spcPts val="588"/>
              </a:spcAft>
            </a:pPr>
            <a:r>
              <a:rPr lang="en-US" sz="1961" spc="-49" dirty="0">
                <a:gradFill>
                  <a:gsLst>
                    <a:gs pos="0">
                      <a:srgbClr val="505050"/>
                    </a:gs>
                    <a:gs pos="100000">
                      <a:srgbClr val="505050"/>
                    </a:gs>
                  </a:gsLst>
                  <a:lin ang="5400000" scaled="1"/>
                </a:gradFill>
              </a:rPr>
              <a:t>Design, implement, and develop on SharePoint 2010/2013 without hardware</a:t>
            </a:r>
          </a:p>
          <a:p>
            <a:pPr marL="231878" defTabSz="914133">
              <a:lnSpc>
                <a:spcPct val="90000"/>
              </a:lnSpc>
              <a:spcAft>
                <a:spcPts val="588"/>
              </a:spcAft>
            </a:pPr>
            <a:r>
              <a:rPr lang="en-US" sz="1961" spc="-49" dirty="0">
                <a:gradFill>
                  <a:gsLst>
                    <a:gs pos="0">
                      <a:srgbClr val="505050"/>
                    </a:gs>
                    <a:gs pos="100000">
                      <a:srgbClr val="505050"/>
                    </a:gs>
                  </a:gsLst>
                  <a:lin ang="5400000" scaled="1"/>
                </a:gradFill>
              </a:rPr>
              <a:t>Develop custom internet sites and collaboration apps </a:t>
            </a:r>
          </a:p>
          <a:p>
            <a:pPr marL="231878" defTabSz="914133">
              <a:lnSpc>
                <a:spcPct val="90000"/>
              </a:lnSpc>
              <a:spcAft>
                <a:spcPts val="588"/>
              </a:spcAft>
            </a:pPr>
            <a:r>
              <a:rPr lang="en-US" sz="1961" spc="-49" dirty="0">
                <a:gradFill>
                  <a:gsLst>
                    <a:gs pos="0">
                      <a:srgbClr val="505050"/>
                    </a:gs>
                    <a:gs pos="100000">
                      <a:srgbClr val="505050"/>
                    </a:gs>
                  </a:gsLst>
                  <a:lin ang="5400000" scaled="1"/>
                </a:gradFill>
                <a:latin typeface="Segoe UI Semibold" panose="020B0702040204020203" pitchFamily="34" charset="0"/>
                <a:cs typeface="Segoe UI Semibold" panose="020B0702040204020203" pitchFamily="34" charset="0"/>
              </a:rPr>
              <a:t>Apps with public web front ends, variable traffic </a:t>
            </a:r>
            <a:br>
              <a:rPr lang="en-US" sz="1961" spc="-49" dirty="0">
                <a:gradFill>
                  <a:gsLst>
                    <a:gs pos="0">
                      <a:srgbClr val="505050"/>
                    </a:gs>
                    <a:gs pos="100000">
                      <a:srgbClr val="505050"/>
                    </a:gs>
                  </a:gsLst>
                  <a:lin ang="5400000" scaled="1"/>
                </a:gradFill>
                <a:latin typeface="Segoe UI Semibold" panose="020B0702040204020203" pitchFamily="34" charset="0"/>
                <a:cs typeface="Segoe UI Semibold" panose="020B0702040204020203" pitchFamily="34" charset="0"/>
              </a:rPr>
            </a:br>
            <a:r>
              <a:rPr lang="en-US" sz="1961" spc="-49" dirty="0">
                <a:gradFill>
                  <a:gsLst>
                    <a:gs pos="0">
                      <a:srgbClr val="505050"/>
                    </a:gs>
                    <a:gs pos="100000">
                      <a:srgbClr val="505050"/>
                    </a:gs>
                  </a:gsLst>
                  <a:lin ang="5400000" scaled="1"/>
                </a:gradFill>
                <a:latin typeface="Segoe UI Semibold" panose="020B0702040204020203" pitchFamily="34" charset="0"/>
                <a:cs typeface="Segoe UI Semibold" panose="020B0702040204020203" pitchFamily="34" charset="0"/>
              </a:rPr>
              <a:t>or sit in a demilitarized zone</a:t>
            </a:r>
          </a:p>
          <a:p>
            <a:pPr marL="231878" defTabSz="914133">
              <a:lnSpc>
                <a:spcPct val="90000"/>
              </a:lnSpc>
              <a:spcAft>
                <a:spcPts val="588"/>
              </a:spcAft>
            </a:pPr>
            <a:r>
              <a:rPr lang="en-US" sz="1961" spc="-49" dirty="0">
                <a:gradFill>
                  <a:gsLst>
                    <a:gs pos="0">
                      <a:srgbClr val="505050"/>
                    </a:gs>
                    <a:gs pos="100000">
                      <a:srgbClr val="505050"/>
                    </a:gs>
                  </a:gsLst>
                  <a:lin ang="5400000" scaled="1"/>
                </a:gradFill>
                <a:latin typeface="Segoe UI Semibold" panose="020B0702040204020203" pitchFamily="34" charset="0"/>
                <a:cs typeface="Segoe UI Semibold" panose="020B0702040204020203" pitchFamily="34" charset="0"/>
              </a:rPr>
              <a:t>Custom apps, Specialty Servers running workloads </a:t>
            </a:r>
            <a:br>
              <a:rPr lang="en-US" sz="1961" spc="-49" dirty="0">
                <a:gradFill>
                  <a:gsLst>
                    <a:gs pos="0">
                      <a:srgbClr val="505050"/>
                    </a:gs>
                    <a:gs pos="100000">
                      <a:srgbClr val="505050"/>
                    </a:gs>
                  </a:gsLst>
                  <a:lin ang="5400000" scaled="1"/>
                </a:gradFill>
                <a:latin typeface="Segoe UI Semibold" panose="020B0702040204020203" pitchFamily="34" charset="0"/>
                <a:cs typeface="Segoe UI Semibold" panose="020B0702040204020203" pitchFamily="34" charset="0"/>
              </a:rPr>
            </a:br>
            <a:r>
              <a:rPr lang="en-US" sz="1961" spc="-49" dirty="0">
                <a:gradFill>
                  <a:gsLst>
                    <a:gs pos="0">
                      <a:srgbClr val="505050"/>
                    </a:gs>
                    <a:gs pos="100000">
                      <a:srgbClr val="505050"/>
                    </a:gs>
                  </a:gsLst>
                  <a:lin ang="5400000" scaled="1"/>
                </a:gradFill>
                <a:latin typeface="Segoe UI Semibold" panose="020B0702040204020203" pitchFamily="34" charset="0"/>
                <a:cs typeface="Segoe UI Semibold" panose="020B0702040204020203" pitchFamily="34" charset="0"/>
              </a:rPr>
              <a:t>with periodic spikes</a:t>
            </a:r>
          </a:p>
          <a:p>
            <a:pPr marL="224054" defTabSz="914133">
              <a:spcAft>
                <a:spcPts val="2352"/>
              </a:spcAft>
            </a:pPr>
            <a:endParaRPr lang="en-US" sz="1961" dirty="0">
              <a:solidFill>
                <a:srgbClr val="969696">
                  <a:lumMod val="50000"/>
                </a:srgbClr>
              </a:solidFill>
              <a:latin typeface="Segoe UI Light"/>
              <a:cs typeface="Segoe UI" panose="020B0502040204020203" pitchFamily="34" charset="0"/>
            </a:endParaRPr>
          </a:p>
        </p:txBody>
      </p:sp>
      <p:grpSp>
        <p:nvGrpSpPr>
          <p:cNvPr id="17" name="Group 16"/>
          <p:cNvGrpSpPr/>
          <p:nvPr/>
        </p:nvGrpSpPr>
        <p:grpSpPr>
          <a:xfrm>
            <a:off x="8230063" y="1582063"/>
            <a:ext cx="1169221" cy="1930339"/>
            <a:chOff x="8395093" y="1613290"/>
            <a:chExt cx="1192666" cy="1969046"/>
          </a:xfrm>
        </p:grpSpPr>
        <p:sp>
          <p:nvSpPr>
            <p:cNvPr id="36" name="Rectangle 35"/>
            <p:cNvSpPr/>
            <p:nvPr/>
          </p:nvSpPr>
          <p:spPr>
            <a:xfrm>
              <a:off x="8401509" y="1663639"/>
              <a:ext cx="1040511" cy="535531"/>
            </a:xfrm>
            <a:prstGeom prst="rect">
              <a:avLst/>
            </a:prstGeom>
          </p:spPr>
          <p:txBody>
            <a:bodyPr wrap="square">
              <a:spAutoFit/>
            </a:bodyPr>
            <a:lstStyle/>
            <a:p>
              <a:pPr algn="ctr" defTabSz="914133" fontAlgn="base">
                <a:lnSpc>
                  <a:spcPct val="80000"/>
                </a:lnSpc>
                <a:spcBef>
                  <a:spcPct val="0"/>
                </a:spcBef>
                <a:spcAft>
                  <a:spcPct val="0"/>
                </a:spcAft>
              </a:pPr>
              <a:r>
                <a:rPr lang="en-US" sz="1765" b="1" spc="-49" dirty="0">
                  <a:gradFill>
                    <a:gsLst>
                      <a:gs pos="2917">
                        <a:srgbClr val="00188F"/>
                      </a:gs>
                      <a:gs pos="30000">
                        <a:srgbClr val="00188F"/>
                      </a:gs>
                    </a:gsLst>
                    <a:lin ang="5400000" scaled="0"/>
                  </a:gradFill>
                  <a:latin typeface="Segoe UI Light"/>
                </a:rPr>
                <a:t>Virtual Network</a:t>
              </a:r>
            </a:p>
          </p:txBody>
        </p:sp>
        <p:cxnSp>
          <p:nvCxnSpPr>
            <p:cNvPr id="37" name="Straight Connector 36"/>
            <p:cNvCxnSpPr/>
            <p:nvPr/>
          </p:nvCxnSpPr>
          <p:spPr>
            <a:xfrm flipH="1" flipV="1">
              <a:off x="8395093" y="1650990"/>
              <a:ext cx="17654" cy="1931346"/>
            </a:xfrm>
            <a:prstGeom prst="line">
              <a:avLst/>
            </a:prstGeom>
            <a:ln w="44450" cap="rnd">
              <a:solidFill>
                <a:schemeClr val="accent2"/>
              </a:solidFill>
              <a:prstDash val="sysDot"/>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8395094" y="1613290"/>
              <a:ext cx="1192665" cy="19869"/>
            </a:xfrm>
            <a:prstGeom prst="line">
              <a:avLst/>
            </a:prstGeom>
            <a:ln w="44450" cap="rnd">
              <a:solidFill>
                <a:schemeClr val="accent2"/>
              </a:solidFill>
              <a:prstDash val="sysDot"/>
              <a:headEnd type="none" w="lg" len="med"/>
              <a:tailEnd type="triangle" w="lg" len="med"/>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6744714" y="2520886"/>
            <a:ext cx="1886417" cy="2844090"/>
            <a:chOff x="6879959" y="2570938"/>
            <a:chExt cx="1924244" cy="2901120"/>
          </a:xfrm>
        </p:grpSpPr>
        <p:pic>
          <p:nvPicPr>
            <p:cNvPr id="35" name="Picture 3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79959" y="2570938"/>
              <a:ext cx="1857462" cy="2775203"/>
            </a:xfrm>
            <a:prstGeom prst="rect">
              <a:avLst/>
            </a:prstGeom>
          </p:spPr>
        </p:pic>
        <p:grpSp>
          <p:nvGrpSpPr>
            <p:cNvPr id="39" name="Group 38"/>
            <p:cNvGrpSpPr/>
            <p:nvPr/>
          </p:nvGrpSpPr>
          <p:grpSpPr>
            <a:xfrm>
              <a:off x="7765108" y="4301831"/>
              <a:ext cx="797864" cy="619873"/>
              <a:chOff x="5764911" y="4942748"/>
              <a:chExt cx="1117339" cy="1121466"/>
            </a:xfrm>
          </p:grpSpPr>
          <p:grpSp>
            <p:nvGrpSpPr>
              <p:cNvPr id="43" name="Group 42"/>
              <p:cNvGrpSpPr/>
              <p:nvPr/>
            </p:nvGrpSpPr>
            <p:grpSpPr>
              <a:xfrm flipH="1">
                <a:off x="6564710" y="4942748"/>
                <a:ext cx="317540" cy="1121466"/>
                <a:chOff x="765004" y="3105986"/>
                <a:chExt cx="822991" cy="2906584"/>
              </a:xfrm>
              <a:solidFill>
                <a:srgbClr val="FFFFFF"/>
              </a:solidFill>
            </p:grpSpPr>
            <p:sp>
              <p:nvSpPr>
                <p:cNvPr id="45" name="Freeform 741"/>
                <p:cNvSpPr>
                  <a:spLocks/>
                </p:cNvSpPr>
                <p:nvPr/>
              </p:nvSpPr>
              <p:spPr bwMode="auto">
                <a:xfrm>
                  <a:off x="765004" y="3890939"/>
                  <a:ext cx="822991" cy="2121631"/>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grp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896091" fontAlgn="base">
                    <a:lnSpc>
                      <a:spcPct val="90000"/>
                    </a:lnSpc>
                    <a:spcBef>
                      <a:spcPct val="0"/>
                    </a:spcBef>
                    <a:spcAft>
                      <a:spcPct val="0"/>
                    </a:spcAft>
                  </a:pPr>
                  <a:endParaRPr lang="en-US" sz="1961" spc="-49">
                    <a:gradFill>
                      <a:gsLst>
                        <a:gs pos="1250">
                          <a:srgbClr val="EFEFEF"/>
                        </a:gs>
                        <a:gs pos="10417">
                          <a:srgbClr val="EFEFEF"/>
                        </a:gs>
                      </a:gsLst>
                      <a:lin ang="5400000" scaled="0"/>
                    </a:gradFill>
                  </a:endParaRPr>
                </a:p>
              </p:txBody>
            </p:sp>
            <p:sp>
              <p:nvSpPr>
                <p:cNvPr id="46" name="Oval 742"/>
                <p:cNvSpPr>
                  <a:spLocks noChangeArrowheads="1"/>
                </p:cNvSpPr>
                <p:nvPr/>
              </p:nvSpPr>
              <p:spPr bwMode="auto">
                <a:xfrm>
                  <a:off x="931147" y="3105986"/>
                  <a:ext cx="490705" cy="635997"/>
                </a:xfrm>
                <a:prstGeom prst="ellipse">
                  <a:avLst/>
                </a:prstGeom>
                <a:grp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896091" fontAlgn="base">
                    <a:lnSpc>
                      <a:spcPct val="90000"/>
                    </a:lnSpc>
                    <a:spcBef>
                      <a:spcPct val="0"/>
                    </a:spcBef>
                    <a:spcAft>
                      <a:spcPct val="0"/>
                    </a:spcAft>
                  </a:pPr>
                  <a:endParaRPr lang="en-US" sz="1961" spc="-49">
                    <a:gradFill>
                      <a:gsLst>
                        <a:gs pos="1250">
                          <a:srgbClr val="EFEFEF"/>
                        </a:gs>
                        <a:gs pos="10417">
                          <a:srgbClr val="EFEFEF"/>
                        </a:gs>
                      </a:gsLst>
                      <a:lin ang="5400000" scaled="0"/>
                    </a:gradFill>
                  </a:endParaRPr>
                </a:p>
              </p:txBody>
            </p:sp>
          </p:grpSp>
          <p:sp>
            <p:nvSpPr>
              <p:cNvPr id="44" name="Freeform 34"/>
              <p:cNvSpPr>
                <a:spLocks noEditPoints="1"/>
              </p:cNvSpPr>
              <p:nvPr/>
            </p:nvSpPr>
            <p:spPr bwMode="auto">
              <a:xfrm>
                <a:off x="5764911" y="5264406"/>
                <a:ext cx="639823" cy="549309"/>
              </a:xfrm>
              <a:custGeom>
                <a:avLst/>
                <a:gdLst>
                  <a:gd name="T0" fmla="*/ 408 w 438"/>
                  <a:gd name="T1" fmla="*/ 0 h 295"/>
                  <a:gd name="T2" fmla="*/ 356 w 438"/>
                  <a:gd name="T3" fmla="*/ 0 h 295"/>
                  <a:gd name="T4" fmla="*/ 326 w 438"/>
                  <a:gd name="T5" fmla="*/ 29 h 295"/>
                  <a:gd name="T6" fmla="*/ 326 w 438"/>
                  <a:gd name="T7" fmla="*/ 265 h 295"/>
                  <a:gd name="T8" fmla="*/ 356 w 438"/>
                  <a:gd name="T9" fmla="*/ 295 h 295"/>
                  <a:gd name="T10" fmla="*/ 408 w 438"/>
                  <a:gd name="T11" fmla="*/ 295 h 295"/>
                  <a:gd name="T12" fmla="*/ 438 w 438"/>
                  <a:gd name="T13" fmla="*/ 265 h 295"/>
                  <a:gd name="T14" fmla="*/ 438 w 438"/>
                  <a:gd name="T15" fmla="*/ 29 h 295"/>
                  <a:gd name="T16" fmla="*/ 408 w 438"/>
                  <a:gd name="T17" fmla="*/ 0 h 295"/>
                  <a:gd name="T18" fmla="*/ 382 w 438"/>
                  <a:gd name="T19" fmla="*/ 225 h 295"/>
                  <a:gd name="T20" fmla="*/ 367 w 438"/>
                  <a:gd name="T21" fmla="*/ 210 h 295"/>
                  <a:gd name="T22" fmla="*/ 382 w 438"/>
                  <a:gd name="T23" fmla="*/ 196 h 295"/>
                  <a:gd name="T24" fmla="*/ 396 w 438"/>
                  <a:gd name="T25" fmla="*/ 210 h 295"/>
                  <a:gd name="T26" fmla="*/ 382 w 438"/>
                  <a:gd name="T27" fmla="*/ 225 h 295"/>
                  <a:gd name="T28" fmla="*/ 408 w 438"/>
                  <a:gd name="T29" fmla="*/ 80 h 295"/>
                  <a:gd name="T30" fmla="*/ 355 w 438"/>
                  <a:gd name="T31" fmla="*/ 80 h 295"/>
                  <a:gd name="T32" fmla="*/ 355 w 438"/>
                  <a:gd name="T33" fmla="*/ 70 h 295"/>
                  <a:gd name="T34" fmla="*/ 408 w 438"/>
                  <a:gd name="T35" fmla="*/ 70 h 295"/>
                  <a:gd name="T36" fmla="*/ 408 w 438"/>
                  <a:gd name="T37" fmla="*/ 80 h 295"/>
                  <a:gd name="T38" fmla="*/ 408 w 438"/>
                  <a:gd name="T39" fmla="*/ 50 h 295"/>
                  <a:gd name="T40" fmla="*/ 355 w 438"/>
                  <a:gd name="T41" fmla="*/ 50 h 295"/>
                  <a:gd name="T42" fmla="*/ 355 w 438"/>
                  <a:gd name="T43" fmla="*/ 40 h 295"/>
                  <a:gd name="T44" fmla="*/ 408 w 438"/>
                  <a:gd name="T45" fmla="*/ 40 h 295"/>
                  <a:gd name="T46" fmla="*/ 408 w 438"/>
                  <a:gd name="T47" fmla="*/ 50 h 295"/>
                  <a:gd name="T48" fmla="*/ 287 w 438"/>
                  <a:gd name="T49" fmla="*/ 27 h 295"/>
                  <a:gd name="T50" fmla="*/ 17 w 438"/>
                  <a:gd name="T51" fmla="*/ 27 h 295"/>
                  <a:gd name="T52" fmla="*/ 0 w 438"/>
                  <a:gd name="T53" fmla="*/ 44 h 295"/>
                  <a:gd name="T54" fmla="*/ 0 w 438"/>
                  <a:gd name="T55" fmla="*/ 222 h 295"/>
                  <a:gd name="T56" fmla="*/ 17 w 438"/>
                  <a:gd name="T57" fmla="*/ 239 h 295"/>
                  <a:gd name="T58" fmla="*/ 111 w 438"/>
                  <a:gd name="T59" fmla="*/ 239 h 295"/>
                  <a:gd name="T60" fmla="*/ 111 w 438"/>
                  <a:gd name="T61" fmla="*/ 239 h 295"/>
                  <a:gd name="T62" fmla="*/ 111 w 438"/>
                  <a:gd name="T63" fmla="*/ 255 h 295"/>
                  <a:gd name="T64" fmla="*/ 107 w 438"/>
                  <a:gd name="T65" fmla="*/ 260 h 295"/>
                  <a:gd name="T66" fmla="*/ 56 w 438"/>
                  <a:gd name="T67" fmla="*/ 268 h 295"/>
                  <a:gd name="T68" fmla="*/ 52 w 438"/>
                  <a:gd name="T69" fmla="*/ 273 h 295"/>
                  <a:gd name="T70" fmla="*/ 52 w 438"/>
                  <a:gd name="T71" fmla="*/ 285 h 295"/>
                  <a:gd name="T72" fmla="*/ 56 w 438"/>
                  <a:gd name="T73" fmla="*/ 289 h 295"/>
                  <a:gd name="T74" fmla="*/ 248 w 438"/>
                  <a:gd name="T75" fmla="*/ 289 h 295"/>
                  <a:gd name="T76" fmla="*/ 252 w 438"/>
                  <a:gd name="T77" fmla="*/ 285 h 295"/>
                  <a:gd name="T78" fmla="*/ 252 w 438"/>
                  <a:gd name="T79" fmla="*/ 273 h 295"/>
                  <a:gd name="T80" fmla="*/ 248 w 438"/>
                  <a:gd name="T81" fmla="*/ 268 h 295"/>
                  <a:gd name="T82" fmla="*/ 196 w 438"/>
                  <a:gd name="T83" fmla="*/ 260 h 295"/>
                  <a:gd name="T84" fmla="*/ 192 w 438"/>
                  <a:gd name="T85" fmla="*/ 255 h 295"/>
                  <a:gd name="T86" fmla="*/ 192 w 438"/>
                  <a:gd name="T87" fmla="*/ 239 h 295"/>
                  <a:gd name="T88" fmla="*/ 192 w 438"/>
                  <a:gd name="T89" fmla="*/ 239 h 295"/>
                  <a:gd name="T90" fmla="*/ 287 w 438"/>
                  <a:gd name="T91" fmla="*/ 239 h 295"/>
                  <a:gd name="T92" fmla="*/ 304 w 438"/>
                  <a:gd name="T93" fmla="*/ 222 h 295"/>
                  <a:gd name="T94" fmla="*/ 304 w 438"/>
                  <a:gd name="T95" fmla="*/ 44 h 295"/>
                  <a:gd name="T96" fmla="*/ 287 w 438"/>
                  <a:gd name="T97" fmla="*/ 27 h 295"/>
                  <a:gd name="T98" fmla="*/ 287 w 438"/>
                  <a:gd name="T99" fmla="*/ 209 h 295"/>
                  <a:gd name="T100" fmla="*/ 17 w 438"/>
                  <a:gd name="T101" fmla="*/ 209 h 295"/>
                  <a:gd name="T102" fmla="*/ 17 w 438"/>
                  <a:gd name="T103" fmla="*/ 44 h 295"/>
                  <a:gd name="T104" fmla="*/ 287 w 438"/>
                  <a:gd name="T105" fmla="*/ 44 h 295"/>
                  <a:gd name="T106" fmla="*/ 287 w 438"/>
                  <a:gd name="T107" fmla="*/ 20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8" h="295">
                    <a:moveTo>
                      <a:pt x="408" y="0"/>
                    </a:moveTo>
                    <a:cubicBezTo>
                      <a:pt x="356" y="0"/>
                      <a:pt x="356" y="0"/>
                      <a:pt x="356" y="0"/>
                    </a:cubicBezTo>
                    <a:cubicBezTo>
                      <a:pt x="339" y="0"/>
                      <a:pt x="326" y="13"/>
                      <a:pt x="326" y="29"/>
                    </a:cubicBezTo>
                    <a:cubicBezTo>
                      <a:pt x="326" y="265"/>
                      <a:pt x="326" y="265"/>
                      <a:pt x="326" y="265"/>
                    </a:cubicBezTo>
                    <a:cubicBezTo>
                      <a:pt x="326" y="281"/>
                      <a:pt x="339" y="295"/>
                      <a:pt x="356" y="295"/>
                    </a:cubicBezTo>
                    <a:cubicBezTo>
                      <a:pt x="408" y="295"/>
                      <a:pt x="408" y="295"/>
                      <a:pt x="408" y="295"/>
                    </a:cubicBezTo>
                    <a:cubicBezTo>
                      <a:pt x="424" y="295"/>
                      <a:pt x="438" y="281"/>
                      <a:pt x="438" y="265"/>
                    </a:cubicBezTo>
                    <a:cubicBezTo>
                      <a:pt x="438" y="29"/>
                      <a:pt x="438" y="29"/>
                      <a:pt x="438" y="29"/>
                    </a:cubicBezTo>
                    <a:cubicBezTo>
                      <a:pt x="438" y="13"/>
                      <a:pt x="424" y="0"/>
                      <a:pt x="408" y="0"/>
                    </a:cubicBezTo>
                    <a:close/>
                    <a:moveTo>
                      <a:pt x="382" y="225"/>
                    </a:moveTo>
                    <a:cubicBezTo>
                      <a:pt x="374" y="225"/>
                      <a:pt x="367" y="218"/>
                      <a:pt x="367" y="210"/>
                    </a:cubicBezTo>
                    <a:cubicBezTo>
                      <a:pt x="367" y="202"/>
                      <a:pt x="374" y="196"/>
                      <a:pt x="382" y="196"/>
                    </a:cubicBezTo>
                    <a:cubicBezTo>
                      <a:pt x="390" y="196"/>
                      <a:pt x="396" y="202"/>
                      <a:pt x="396" y="210"/>
                    </a:cubicBezTo>
                    <a:cubicBezTo>
                      <a:pt x="396" y="218"/>
                      <a:pt x="390" y="225"/>
                      <a:pt x="382" y="225"/>
                    </a:cubicBezTo>
                    <a:close/>
                    <a:moveTo>
                      <a:pt x="408" y="80"/>
                    </a:moveTo>
                    <a:cubicBezTo>
                      <a:pt x="355" y="80"/>
                      <a:pt x="355" y="80"/>
                      <a:pt x="355" y="80"/>
                    </a:cubicBezTo>
                    <a:cubicBezTo>
                      <a:pt x="355" y="70"/>
                      <a:pt x="355" y="70"/>
                      <a:pt x="355" y="70"/>
                    </a:cubicBezTo>
                    <a:cubicBezTo>
                      <a:pt x="408" y="70"/>
                      <a:pt x="408" y="70"/>
                      <a:pt x="408" y="70"/>
                    </a:cubicBezTo>
                    <a:lnTo>
                      <a:pt x="408" y="80"/>
                    </a:lnTo>
                    <a:close/>
                    <a:moveTo>
                      <a:pt x="408" y="50"/>
                    </a:moveTo>
                    <a:cubicBezTo>
                      <a:pt x="355" y="50"/>
                      <a:pt x="355" y="50"/>
                      <a:pt x="355" y="50"/>
                    </a:cubicBezTo>
                    <a:cubicBezTo>
                      <a:pt x="355" y="40"/>
                      <a:pt x="355" y="40"/>
                      <a:pt x="355" y="40"/>
                    </a:cubicBezTo>
                    <a:cubicBezTo>
                      <a:pt x="408" y="40"/>
                      <a:pt x="408" y="40"/>
                      <a:pt x="408" y="40"/>
                    </a:cubicBezTo>
                    <a:lnTo>
                      <a:pt x="408" y="50"/>
                    </a:lnTo>
                    <a:close/>
                    <a:moveTo>
                      <a:pt x="287" y="27"/>
                    </a:moveTo>
                    <a:cubicBezTo>
                      <a:pt x="17" y="27"/>
                      <a:pt x="17" y="27"/>
                      <a:pt x="17" y="27"/>
                    </a:cubicBezTo>
                    <a:cubicBezTo>
                      <a:pt x="8" y="27"/>
                      <a:pt x="0" y="35"/>
                      <a:pt x="0" y="44"/>
                    </a:cubicBezTo>
                    <a:cubicBezTo>
                      <a:pt x="0" y="222"/>
                      <a:pt x="0" y="222"/>
                      <a:pt x="0" y="222"/>
                    </a:cubicBezTo>
                    <a:cubicBezTo>
                      <a:pt x="0" y="231"/>
                      <a:pt x="8" y="239"/>
                      <a:pt x="17" y="239"/>
                    </a:cubicBezTo>
                    <a:cubicBezTo>
                      <a:pt x="111" y="239"/>
                      <a:pt x="111" y="239"/>
                      <a:pt x="111" y="239"/>
                    </a:cubicBezTo>
                    <a:cubicBezTo>
                      <a:pt x="111" y="239"/>
                      <a:pt x="111" y="239"/>
                      <a:pt x="111" y="239"/>
                    </a:cubicBezTo>
                    <a:cubicBezTo>
                      <a:pt x="111" y="255"/>
                      <a:pt x="111" y="255"/>
                      <a:pt x="111" y="255"/>
                    </a:cubicBezTo>
                    <a:cubicBezTo>
                      <a:pt x="111" y="257"/>
                      <a:pt x="109" y="259"/>
                      <a:pt x="107" y="260"/>
                    </a:cubicBezTo>
                    <a:cubicBezTo>
                      <a:pt x="56" y="268"/>
                      <a:pt x="56" y="268"/>
                      <a:pt x="56" y="268"/>
                    </a:cubicBezTo>
                    <a:cubicBezTo>
                      <a:pt x="54" y="269"/>
                      <a:pt x="52" y="271"/>
                      <a:pt x="52" y="273"/>
                    </a:cubicBezTo>
                    <a:cubicBezTo>
                      <a:pt x="52" y="285"/>
                      <a:pt x="52" y="285"/>
                      <a:pt x="52" y="285"/>
                    </a:cubicBezTo>
                    <a:cubicBezTo>
                      <a:pt x="52" y="287"/>
                      <a:pt x="53" y="289"/>
                      <a:pt x="56" y="289"/>
                    </a:cubicBezTo>
                    <a:cubicBezTo>
                      <a:pt x="248" y="289"/>
                      <a:pt x="248" y="289"/>
                      <a:pt x="248" y="289"/>
                    </a:cubicBezTo>
                    <a:cubicBezTo>
                      <a:pt x="251" y="289"/>
                      <a:pt x="252" y="287"/>
                      <a:pt x="252" y="285"/>
                    </a:cubicBezTo>
                    <a:cubicBezTo>
                      <a:pt x="252" y="273"/>
                      <a:pt x="252" y="273"/>
                      <a:pt x="252" y="273"/>
                    </a:cubicBezTo>
                    <a:cubicBezTo>
                      <a:pt x="252" y="271"/>
                      <a:pt x="251" y="269"/>
                      <a:pt x="248" y="268"/>
                    </a:cubicBezTo>
                    <a:cubicBezTo>
                      <a:pt x="196" y="260"/>
                      <a:pt x="196" y="260"/>
                      <a:pt x="196" y="260"/>
                    </a:cubicBezTo>
                    <a:cubicBezTo>
                      <a:pt x="194" y="259"/>
                      <a:pt x="192" y="257"/>
                      <a:pt x="192" y="255"/>
                    </a:cubicBezTo>
                    <a:cubicBezTo>
                      <a:pt x="192" y="239"/>
                      <a:pt x="192" y="239"/>
                      <a:pt x="192" y="239"/>
                    </a:cubicBezTo>
                    <a:cubicBezTo>
                      <a:pt x="192" y="239"/>
                      <a:pt x="192" y="239"/>
                      <a:pt x="192" y="239"/>
                    </a:cubicBezTo>
                    <a:cubicBezTo>
                      <a:pt x="287" y="239"/>
                      <a:pt x="287" y="239"/>
                      <a:pt x="287" y="239"/>
                    </a:cubicBezTo>
                    <a:cubicBezTo>
                      <a:pt x="296" y="239"/>
                      <a:pt x="304" y="231"/>
                      <a:pt x="304" y="222"/>
                    </a:cubicBezTo>
                    <a:cubicBezTo>
                      <a:pt x="304" y="44"/>
                      <a:pt x="304" y="44"/>
                      <a:pt x="304" y="44"/>
                    </a:cubicBezTo>
                    <a:cubicBezTo>
                      <a:pt x="304" y="35"/>
                      <a:pt x="296" y="27"/>
                      <a:pt x="287" y="27"/>
                    </a:cubicBezTo>
                    <a:close/>
                    <a:moveTo>
                      <a:pt x="287" y="209"/>
                    </a:moveTo>
                    <a:cubicBezTo>
                      <a:pt x="17" y="209"/>
                      <a:pt x="17" y="209"/>
                      <a:pt x="17" y="209"/>
                    </a:cubicBezTo>
                    <a:cubicBezTo>
                      <a:pt x="17" y="44"/>
                      <a:pt x="17" y="44"/>
                      <a:pt x="17" y="44"/>
                    </a:cubicBezTo>
                    <a:cubicBezTo>
                      <a:pt x="287" y="44"/>
                      <a:pt x="287" y="44"/>
                      <a:pt x="287" y="44"/>
                    </a:cubicBezTo>
                    <a:lnTo>
                      <a:pt x="287" y="209"/>
                    </a:lnTo>
                    <a:close/>
                  </a:path>
                </a:pathLst>
              </a:custGeom>
              <a:solidFill>
                <a:schemeClr val="bg1"/>
              </a:solidFill>
              <a:ln>
                <a:noFill/>
              </a:ln>
              <a:extLst/>
            </p:spPr>
            <p:txBody>
              <a:bodyPr vert="horz" wrap="square" lIns="89642" tIns="44821" rIns="89642" bIns="44821" numCol="1" anchor="t" anchorCtr="0" compatLnSpc="1">
                <a:prstTxWarp prst="textNoShape">
                  <a:avLst/>
                </a:prstTxWarp>
              </a:bodyPr>
              <a:lstStyle/>
              <a:p>
                <a:pPr defTabSz="914133"/>
                <a:endParaRPr lang="en-US" sz="1765">
                  <a:solidFill>
                    <a:srgbClr val="505050"/>
                  </a:solidFill>
                </a:endParaRPr>
              </a:p>
            </p:txBody>
          </p:sp>
        </p:grpSp>
        <p:pic>
          <p:nvPicPr>
            <p:cNvPr id="40" name="Picture 3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715013" y="3644027"/>
              <a:ext cx="912804" cy="601003"/>
            </a:xfrm>
            <a:prstGeom prst="rect">
              <a:avLst/>
            </a:prstGeom>
          </p:spPr>
        </p:pic>
        <p:pic>
          <p:nvPicPr>
            <p:cNvPr id="99" name="Picture 9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956455" y="3661650"/>
              <a:ext cx="404602" cy="423706"/>
            </a:xfrm>
            <a:prstGeom prst="rect">
              <a:avLst/>
            </a:prstGeom>
          </p:spPr>
        </p:pic>
        <p:sp>
          <p:nvSpPr>
            <p:cNvPr id="9" name="TextBox 8"/>
            <p:cNvSpPr txBox="1"/>
            <p:nvPr/>
          </p:nvSpPr>
          <p:spPr>
            <a:xfrm>
              <a:off x="7614291" y="4788794"/>
              <a:ext cx="1189912" cy="683264"/>
            </a:xfrm>
            <a:prstGeom prst="rect">
              <a:avLst/>
            </a:prstGeom>
            <a:noFill/>
          </p:spPr>
          <p:txBody>
            <a:bodyPr wrap="square" lIns="179285" tIns="143428" rIns="179285" bIns="143428" rtlCol="0">
              <a:spAutoFit/>
            </a:bodyPr>
            <a:lstStyle/>
            <a:p>
              <a:pPr defTabSz="914133">
                <a:lnSpc>
                  <a:spcPct val="90000"/>
                </a:lnSpc>
              </a:pPr>
              <a:r>
                <a:rPr lang="en-US" sz="1372" spc="-49" dirty="0">
                  <a:solidFill>
                    <a:srgbClr val="FFFFFF"/>
                  </a:solidFill>
                </a:rPr>
                <a:t>Existing </a:t>
              </a:r>
              <a:br>
                <a:rPr lang="en-US" sz="1372" spc="-49" dirty="0">
                  <a:solidFill>
                    <a:srgbClr val="FFFFFF"/>
                  </a:solidFill>
                </a:rPr>
              </a:br>
              <a:r>
                <a:rPr lang="en-US" sz="1372" spc="-49" dirty="0">
                  <a:solidFill>
                    <a:srgbClr val="FFFFFF"/>
                  </a:solidFill>
                </a:rPr>
                <a:t>Datacenter</a:t>
              </a:r>
            </a:p>
          </p:txBody>
        </p:sp>
      </p:grpSp>
      <p:grpSp>
        <p:nvGrpSpPr>
          <p:cNvPr id="16" name="Group 15"/>
          <p:cNvGrpSpPr/>
          <p:nvPr/>
        </p:nvGrpSpPr>
        <p:grpSpPr>
          <a:xfrm>
            <a:off x="8727411" y="1229373"/>
            <a:ext cx="3323873" cy="4255132"/>
            <a:chOff x="8902413" y="1253528"/>
            <a:chExt cx="3390524" cy="4340456"/>
          </a:xfrm>
        </p:grpSpPr>
        <p:grpSp>
          <p:nvGrpSpPr>
            <p:cNvPr id="13" name="Group 12"/>
            <p:cNvGrpSpPr/>
            <p:nvPr/>
          </p:nvGrpSpPr>
          <p:grpSpPr>
            <a:xfrm>
              <a:off x="8902413" y="1253528"/>
              <a:ext cx="3390524" cy="4340456"/>
              <a:chOff x="8818610" y="1360407"/>
              <a:chExt cx="3390524" cy="4340456"/>
            </a:xfrm>
          </p:grpSpPr>
          <p:grpSp>
            <p:nvGrpSpPr>
              <p:cNvPr id="8" name="Group 7"/>
              <p:cNvGrpSpPr/>
              <p:nvPr/>
            </p:nvGrpSpPr>
            <p:grpSpPr>
              <a:xfrm>
                <a:off x="8818610" y="1360407"/>
                <a:ext cx="3390524" cy="4340456"/>
                <a:chOff x="8818610" y="1360407"/>
                <a:chExt cx="3390524" cy="4340456"/>
              </a:xfrm>
            </p:grpSpPr>
            <p:grpSp>
              <p:nvGrpSpPr>
                <p:cNvPr id="49" name="Group 48"/>
                <p:cNvGrpSpPr/>
                <p:nvPr/>
              </p:nvGrpSpPr>
              <p:grpSpPr>
                <a:xfrm>
                  <a:off x="9707392" y="4873470"/>
                  <a:ext cx="1517694" cy="827393"/>
                  <a:chOff x="10350972" y="4610947"/>
                  <a:chExt cx="996491" cy="513776"/>
                </a:xfrm>
                <a:solidFill>
                  <a:schemeClr val="accent1"/>
                </a:solidFill>
              </p:grpSpPr>
              <p:grpSp>
                <p:nvGrpSpPr>
                  <p:cNvPr id="84" name="Group 83"/>
                  <p:cNvGrpSpPr/>
                  <p:nvPr/>
                </p:nvGrpSpPr>
                <p:grpSpPr>
                  <a:xfrm>
                    <a:off x="10350972" y="4610947"/>
                    <a:ext cx="414816" cy="513776"/>
                    <a:chOff x="10807598" y="2035607"/>
                    <a:chExt cx="863086" cy="1068988"/>
                  </a:xfrm>
                  <a:grpFill/>
                </p:grpSpPr>
                <p:sp>
                  <p:nvSpPr>
                    <p:cNvPr id="93" name="Oval 742"/>
                    <p:cNvSpPr>
                      <a:spLocks noChangeArrowheads="1"/>
                    </p:cNvSpPr>
                    <p:nvPr/>
                  </p:nvSpPr>
                  <p:spPr bwMode="auto">
                    <a:xfrm>
                      <a:off x="11350175" y="2035607"/>
                      <a:ext cx="239439" cy="241323"/>
                    </a:xfrm>
                    <a:prstGeom prst="ellipse">
                      <a:avLst/>
                    </a:prstGeom>
                    <a:grpFill/>
                    <a:ln>
                      <a:solidFill>
                        <a:schemeClr val="accent1"/>
                      </a:solidFill>
                    </a:ln>
                    <a:extLst/>
                  </p:spPr>
                  <p:txBody>
                    <a:bodyPr vert="horz" wrap="square" lIns="89642" tIns="44821" rIns="89642" bIns="44821" numCol="1" anchor="t" anchorCtr="0" compatLnSpc="1">
                      <a:prstTxWarp prst="textNoShape">
                        <a:avLst/>
                      </a:prstTxWarp>
                    </a:bodyPr>
                    <a:lstStyle/>
                    <a:p>
                      <a:pPr defTabSz="896350"/>
                      <a:endParaRPr lang="en-US" sz="1765">
                        <a:solidFill>
                          <a:srgbClr val="FFFFFF"/>
                        </a:solidFill>
                      </a:endParaRPr>
                    </a:p>
                  </p:txBody>
                </p:sp>
                <p:sp>
                  <p:nvSpPr>
                    <p:cNvPr id="94" name="Freeform 741"/>
                    <p:cNvSpPr>
                      <a:spLocks/>
                    </p:cNvSpPr>
                    <p:nvPr/>
                  </p:nvSpPr>
                  <p:spPr bwMode="auto">
                    <a:xfrm>
                      <a:off x="11269106" y="2299555"/>
                      <a:ext cx="401578" cy="805040"/>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grpFill/>
                    <a:ln>
                      <a:solidFill>
                        <a:schemeClr val="accent1"/>
                      </a:solidFill>
                    </a:ln>
                    <a:extLst/>
                  </p:spPr>
                  <p:txBody>
                    <a:bodyPr vert="horz" wrap="square" lIns="89642" tIns="44821" rIns="89642" bIns="44821" numCol="1" anchor="t" anchorCtr="0" compatLnSpc="1">
                      <a:prstTxWarp prst="textNoShape">
                        <a:avLst/>
                      </a:prstTxWarp>
                    </a:bodyPr>
                    <a:lstStyle/>
                    <a:p>
                      <a:pPr defTabSz="896350"/>
                      <a:endParaRPr lang="en-US" sz="1765">
                        <a:solidFill>
                          <a:srgbClr val="FFFFFF"/>
                        </a:solidFill>
                      </a:endParaRPr>
                    </a:p>
                  </p:txBody>
                </p:sp>
                <p:sp>
                  <p:nvSpPr>
                    <p:cNvPr id="95" name="Freeform 12"/>
                    <p:cNvSpPr>
                      <a:spLocks noEditPoints="1"/>
                    </p:cNvSpPr>
                    <p:nvPr/>
                  </p:nvSpPr>
                  <p:spPr bwMode="auto">
                    <a:xfrm>
                      <a:off x="10807598" y="2418949"/>
                      <a:ext cx="440948" cy="365434"/>
                    </a:xfrm>
                    <a:custGeom>
                      <a:avLst/>
                      <a:gdLst>
                        <a:gd name="T0" fmla="*/ 22 w 87"/>
                        <a:gd name="T1" fmla="*/ 47 h 72"/>
                        <a:gd name="T2" fmla="*/ 65 w 87"/>
                        <a:gd name="T3" fmla="*/ 47 h 72"/>
                        <a:gd name="T4" fmla="*/ 74 w 87"/>
                        <a:gd name="T5" fmla="*/ 38 h 72"/>
                        <a:gd name="T6" fmla="*/ 74 w 87"/>
                        <a:gd name="T7" fmla="*/ 9 h 72"/>
                        <a:gd name="T8" fmla="*/ 65 w 87"/>
                        <a:gd name="T9" fmla="*/ 0 h 72"/>
                        <a:gd name="T10" fmla="*/ 22 w 87"/>
                        <a:gd name="T11" fmla="*/ 0 h 72"/>
                        <a:gd name="T12" fmla="*/ 13 w 87"/>
                        <a:gd name="T13" fmla="*/ 9 h 72"/>
                        <a:gd name="T14" fmla="*/ 13 w 87"/>
                        <a:gd name="T15" fmla="*/ 38 h 72"/>
                        <a:gd name="T16" fmla="*/ 22 w 87"/>
                        <a:gd name="T17" fmla="*/ 47 h 72"/>
                        <a:gd name="T18" fmla="*/ 19 w 87"/>
                        <a:gd name="T19" fmla="*/ 9 h 72"/>
                        <a:gd name="T20" fmla="*/ 22 w 87"/>
                        <a:gd name="T21" fmla="*/ 5 h 72"/>
                        <a:gd name="T22" fmla="*/ 65 w 87"/>
                        <a:gd name="T23" fmla="*/ 5 h 72"/>
                        <a:gd name="T24" fmla="*/ 69 w 87"/>
                        <a:gd name="T25" fmla="*/ 9 h 72"/>
                        <a:gd name="T26" fmla="*/ 69 w 87"/>
                        <a:gd name="T27" fmla="*/ 38 h 72"/>
                        <a:gd name="T28" fmla="*/ 65 w 87"/>
                        <a:gd name="T29" fmla="*/ 42 h 72"/>
                        <a:gd name="T30" fmla="*/ 22 w 87"/>
                        <a:gd name="T31" fmla="*/ 42 h 72"/>
                        <a:gd name="T32" fmla="*/ 19 w 87"/>
                        <a:gd name="T33" fmla="*/ 38 h 72"/>
                        <a:gd name="T34" fmla="*/ 19 w 87"/>
                        <a:gd name="T35" fmla="*/ 9 h 72"/>
                        <a:gd name="T36" fmla="*/ 19 w 87"/>
                        <a:gd name="T37" fmla="*/ 9 h 72"/>
                        <a:gd name="T38" fmla="*/ 3 w 87"/>
                        <a:gd name="T39" fmla="*/ 72 h 72"/>
                        <a:gd name="T40" fmla="*/ 85 w 87"/>
                        <a:gd name="T41" fmla="*/ 72 h 72"/>
                        <a:gd name="T42" fmla="*/ 87 w 87"/>
                        <a:gd name="T43" fmla="*/ 70 h 72"/>
                        <a:gd name="T44" fmla="*/ 87 w 87"/>
                        <a:gd name="T45" fmla="*/ 69 h 72"/>
                        <a:gd name="T46" fmla="*/ 86 w 87"/>
                        <a:gd name="T47" fmla="*/ 65 h 72"/>
                        <a:gd name="T48" fmla="*/ 75 w 87"/>
                        <a:gd name="T49" fmla="*/ 52 h 72"/>
                        <a:gd name="T50" fmla="*/ 71 w 87"/>
                        <a:gd name="T51" fmla="*/ 50 h 72"/>
                        <a:gd name="T52" fmla="*/ 17 w 87"/>
                        <a:gd name="T53" fmla="*/ 50 h 72"/>
                        <a:gd name="T54" fmla="*/ 13 w 87"/>
                        <a:gd name="T55" fmla="*/ 52 h 72"/>
                        <a:gd name="T56" fmla="*/ 2 w 87"/>
                        <a:gd name="T57" fmla="*/ 65 h 72"/>
                        <a:gd name="T58" fmla="*/ 0 w 87"/>
                        <a:gd name="T59" fmla="*/ 69 h 72"/>
                        <a:gd name="T60" fmla="*/ 0 w 87"/>
                        <a:gd name="T61" fmla="*/ 70 h 72"/>
                        <a:gd name="T62" fmla="*/ 3 w 87"/>
                        <a:gd name="T6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7" h="72">
                          <a:moveTo>
                            <a:pt x="22" y="47"/>
                          </a:moveTo>
                          <a:cubicBezTo>
                            <a:pt x="65" y="47"/>
                            <a:pt x="65" y="47"/>
                            <a:pt x="65" y="47"/>
                          </a:cubicBezTo>
                          <a:cubicBezTo>
                            <a:pt x="70" y="47"/>
                            <a:pt x="74" y="43"/>
                            <a:pt x="74" y="38"/>
                          </a:cubicBezTo>
                          <a:cubicBezTo>
                            <a:pt x="74" y="9"/>
                            <a:pt x="74" y="9"/>
                            <a:pt x="74" y="9"/>
                          </a:cubicBezTo>
                          <a:cubicBezTo>
                            <a:pt x="74" y="4"/>
                            <a:pt x="70" y="0"/>
                            <a:pt x="65" y="0"/>
                          </a:cubicBezTo>
                          <a:cubicBezTo>
                            <a:pt x="22" y="0"/>
                            <a:pt x="22" y="0"/>
                            <a:pt x="22" y="0"/>
                          </a:cubicBezTo>
                          <a:cubicBezTo>
                            <a:pt x="17" y="0"/>
                            <a:pt x="13" y="4"/>
                            <a:pt x="13" y="9"/>
                          </a:cubicBezTo>
                          <a:cubicBezTo>
                            <a:pt x="13" y="38"/>
                            <a:pt x="13" y="38"/>
                            <a:pt x="13" y="38"/>
                          </a:cubicBezTo>
                          <a:cubicBezTo>
                            <a:pt x="13" y="43"/>
                            <a:pt x="17" y="47"/>
                            <a:pt x="22" y="47"/>
                          </a:cubicBezTo>
                          <a:close/>
                          <a:moveTo>
                            <a:pt x="19" y="9"/>
                          </a:moveTo>
                          <a:cubicBezTo>
                            <a:pt x="19" y="6"/>
                            <a:pt x="20" y="5"/>
                            <a:pt x="22" y="5"/>
                          </a:cubicBezTo>
                          <a:cubicBezTo>
                            <a:pt x="65" y="5"/>
                            <a:pt x="65" y="5"/>
                            <a:pt x="65" y="5"/>
                          </a:cubicBezTo>
                          <a:cubicBezTo>
                            <a:pt x="67" y="5"/>
                            <a:pt x="69" y="6"/>
                            <a:pt x="69" y="9"/>
                          </a:cubicBezTo>
                          <a:cubicBezTo>
                            <a:pt x="69" y="38"/>
                            <a:pt x="69" y="38"/>
                            <a:pt x="69" y="38"/>
                          </a:cubicBezTo>
                          <a:cubicBezTo>
                            <a:pt x="69" y="40"/>
                            <a:pt x="67" y="42"/>
                            <a:pt x="65" y="42"/>
                          </a:cubicBezTo>
                          <a:cubicBezTo>
                            <a:pt x="22" y="42"/>
                            <a:pt x="22" y="42"/>
                            <a:pt x="22" y="42"/>
                          </a:cubicBezTo>
                          <a:cubicBezTo>
                            <a:pt x="20" y="42"/>
                            <a:pt x="19" y="40"/>
                            <a:pt x="19" y="38"/>
                          </a:cubicBezTo>
                          <a:cubicBezTo>
                            <a:pt x="19" y="9"/>
                            <a:pt x="19" y="9"/>
                            <a:pt x="19" y="9"/>
                          </a:cubicBezTo>
                          <a:cubicBezTo>
                            <a:pt x="19" y="9"/>
                            <a:pt x="19" y="9"/>
                            <a:pt x="19" y="9"/>
                          </a:cubicBezTo>
                          <a:close/>
                          <a:moveTo>
                            <a:pt x="3" y="72"/>
                          </a:moveTo>
                          <a:cubicBezTo>
                            <a:pt x="85" y="72"/>
                            <a:pt x="85" y="72"/>
                            <a:pt x="85" y="72"/>
                          </a:cubicBezTo>
                          <a:cubicBezTo>
                            <a:pt x="86" y="72"/>
                            <a:pt x="87" y="71"/>
                            <a:pt x="87" y="70"/>
                          </a:cubicBezTo>
                          <a:cubicBezTo>
                            <a:pt x="87" y="69"/>
                            <a:pt x="87" y="69"/>
                            <a:pt x="87" y="69"/>
                          </a:cubicBezTo>
                          <a:cubicBezTo>
                            <a:pt x="87" y="67"/>
                            <a:pt x="87" y="66"/>
                            <a:pt x="86" y="65"/>
                          </a:cubicBezTo>
                          <a:cubicBezTo>
                            <a:pt x="75" y="52"/>
                            <a:pt x="75" y="52"/>
                            <a:pt x="75" y="52"/>
                          </a:cubicBezTo>
                          <a:cubicBezTo>
                            <a:pt x="74" y="51"/>
                            <a:pt x="73" y="50"/>
                            <a:pt x="71" y="50"/>
                          </a:cubicBezTo>
                          <a:cubicBezTo>
                            <a:pt x="17" y="50"/>
                            <a:pt x="17" y="50"/>
                            <a:pt x="17" y="50"/>
                          </a:cubicBezTo>
                          <a:cubicBezTo>
                            <a:pt x="15" y="50"/>
                            <a:pt x="14" y="51"/>
                            <a:pt x="13" y="52"/>
                          </a:cubicBezTo>
                          <a:cubicBezTo>
                            <a:pt x="2" y="65"/>
                            <a:pt x="2" y="65"/>
                            <a:pt x="2" y="65"/>
                          </a:cubicBezTo>
                          <a:cubicBezTo>
                            <a:pt x="1" y="66"/>
                            <a:pt x="0" y="67"/>
                            <a:pt x="0" y="69"/>
                          </a:cubicBezTo>
                          <a:cubicBezTo>
                            <a:pt x="0" y="70"/>
                            <a:pt x="0" y="70"/>
                            <a:pt x="0" y="70"/>
                          </a:cubicBezTo>
                          <a:cubicBezTo>
                            <a:pt x="0" y="71"/>
                            <a:pt x="2" y="72"/>
                            <a:pt x="3" y="72"/>
                          </a:cubicBezTo>
                          <a:close/>
                        </a:path>
                      </a:pathLst>
                    </a:custGeom>
                    <a:grpFill/>
                    <a:ln>
                      <a:solidFill>
                        <a:schemeClr val="accent1"/>
                      </a:solidFill>
                    </a:ln>
                  </p:spPr>
                  <p:txBody>
                    <a:bodyPr vert="horz" wrap="square" lIns="89642" tIns="44821" rIns="89642" bIns="44821" numCol="1" anchor="t" anchorCtr="0" compatLnSpc="1">
                      <a:prstTxWarp prst="textNoShape">
                        <a:avLst/>
                      </a:prstTxWarp>
                    </a:bodyPr>
                    <a:lstStyle/>
                    <a:p>
                      <a:pPr defTabSz="914133"/>
                      <a:endParaRPr lang="en-US" sz="1765">
                        <a:solidFill>
                          <a:srgbClr val="505050"/>
                        </a:solidFill>
                      </a:endParaRPr>
                    </a:p>
                  </p:txBody>
                </p:sp>
              </p:grpSp>
              <p:grpSp>
                <p:nvGrpSpPr>
                  <p:cNvPr id="85" name="Group 84"/>
                  <p:cNvGrpSpPr/>
                  <p:nvPr/>
                </p:nvGrpSpPr>
                <p:grpSpPr>
                  <a:xfrm>
                    <a:off x="10932647" y="4610947"/>
                    <a:ext cx="414816" cy="513776"/>
                    <a:chOff x="10937718" y="2035607"/>
                    <a:chExt cx="863086" cy="1068988"/>
                  </a:xfrm>
                  <a:grpFill/>
                </p:grpSpPr>
                <p:sp>
                  <p:nvSpPr>
                    <p:cNvPr id="90" name="Oval 742"/>
                    <p:cNvSpPr>
                      <a:spLocks noChangeArrowheads="1"/>
                    </p:cNvSpPr>
                    <p:nvPr/>
                  </p:nvSpPr>
                  <p:spPr bwMode="auto">
                    <a:xfrm>
                      <a:off x="11480295" y="2035607"/>
                      <a:ext cx="239439" cy="241323"/>
                    </a:xfrm>
                    <a:prstGeom prst="ellipse">
                      <a:avLst/>
                    </a:prstGeom>
                    <a:grpFill/>
                    <a:ln>
                      <a:solidFill>
                        <a:schemeClr val="accent1"/>
                      </a:solidFill>
                    </a:ln>
                    <a:extLst/>
                  </p:spPr>
                  <p:txBody>
                    <a:bodyPr vert="horz" wrap="square" lIns="89642" tIns="44821" rIns="89642" bIns="44821" numCol="1" anchor="t" anchorCtr="0" compatLnSpc="1">
                      <a:prstTxWarp prst="textNoShape">
                        <a:avLst/>
                      </a:prstTxWarp>
                    </a:bodyPr>
                    <a:lstStyle/>
                    <a:p>
                      <a:pPr defTabSz="896350"/>
                      <a:endParaRPr lang="en-US" sz="1765">
                        <a:solidFill>
                          <a:srgbClr val="FFFFFF"/>
                        </a:solidFill>
                      </a:endParaRPr>
                    </a:p>
                  </p:txBody>
                </p:sp>
                <p:sp>
                  <p:nvSpPr>
                    <p:cNvPr id="91" name="Freeform 741"/>
                    <p:cNvSpPr>
                      <a:spLocks/>
                    </p:cNvSpPr>
                    <p:nvPr/>
                  </p:nvSpPr>
                  <p:spPr bwMode="auto">
                    <a:xfrm>
                      <a:off x="11399226" y="2299555"/>
                      <a:ext cx="401578" cy="805040"/>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grpFill/>
                    <a:ln>
                      <a:solidFill>
                        <a:schemeClr val="accent1"/>
                      </a:solidFill>
                    </a:ln>
                    <a:extLst/>
                  </p:spPr>
                  <p:txBody>
                    <a:bodyPr vert="horz" wrap="square" lIns="89642" tIns="44821" rIns="89642" bIns="44821" numCol="1" anchor="t" anchorCtr="0" compatLnSpc="1">
                      <a:prstTxWarp prst="textNoShape">
                        <a:avLst/>
                      </a:prstTxWarp>
                    </a:bodyPr>
                    <a:lstStyle/>
                    <a:p>
                      <a:pPr defTabSz="896350"/>
                      <a:endParaRPr lang="en-US" sz="1765">
                        <a:solidFill>
                          <a:srgbClr val="FFFFFF"/>
                        </a:solidFill>
                      </a:endParaRPr>
                    </a:p>
                  </p:txBody>
                </p:sp>
                <p:sp>
                  <p:nvSpPr>
                    <p:cNvPr id="92" name="Freeform 12"/>
                    <p:cNvSpPr>
                      <a:spLocks noEditPoints="1"/>
                    </p:cNvSpPr>
                    <p:nvPr/>
                  </p:nvSpPr>
                  <p:spPr bwMode="auto">
                    <a:xfrm>
                      <a:off x="10937718" y="2418948"/>
                      <a:ext cx="440948" cy="365434"/>
                    </a:xfrm>
                    <a:custGeom>
                      <a:avLst/>
                      <a:gdLst>
                        <a:gd name="T0" fmla="*/ 22 w 87"/>
                        <a:gd name="T1" fmla="*/ 47 h 72"/>
                        <a:gd name="T2" fmla="*/ 65 w 87"/>
                        <a:gd name="T3" fmla="*/ 47 h 72"/>
                        <a:gd name="T4" fmla="*/ 74 w 87"/>
                        <a:gd name="T5" fmla="*/ 38 h 72"/>
                        <a:gd name="T6" fmla="*/ 74 w 87"/>
                        <a:gd name="T7" fmla="*/ 9 h 72"/>
                        <a:gd name="T8" fmla="*/ 65 w 87"/>
                        <a:gd name="T9" fmla="*/ 0 h 72"/>
                        <a:gd name="T10" fmla="*/ 22 w 87"/>
                        <a:gd name="T11" fmla="*/ 0 h 72"/>
                        <a:gd name="T12" fmla="*/ 13 w 87"/>
                        <a:gd name="T13" fmla="*/ 9 h 72"/>
                        <a:gd name="T14" fmla="*/ 13 w 87"/>
                        <a:gd name="T15" fmla="*/ 38 h 72"/>
                        <a:gd name="T16" fmla="*/ 22 w 87"/>
                        <a:gd name="T17" fmla="*/ 47 h 72"/>
                        <a:gd name="T18" fmla="*/ 19 w 87"/>
                        <a:gd name="T19" fmla="*/ 9 h 72"/>
                        <a:gd name="T20" fmla="*/ 22 w 87"/>
                        <a:gd name="T21" fmla="*/ 5 h 72"/>
                        <a:gd name="T22" fmla="*/ 65 w 87"/>
                        <a:gd name="T23" fmla="*/ 5 h 72"/>
                        <a:gd name="T24" fmla="*/ 69 w 87"/>
                        <a:gd name="T25" fmla="*/ 9 h 72"/>
                        <a:gd name="T26" fmla="*/ 69 w 87"/>
                        <a:gd name="T27" fmla="*/ 38 h 72"/>
                        <a:gd name="T28" fmla="*/ 65 w 87"/>
                        <a:gd name="T29" fmla="*/ 42 h 72"/>
                        <a:gd name="T30" fmla="*/ 22 w 87"/>
                        <a:gd name="T31" fmla="*/ 42 h 72"/>
                        <a:gd name="T32" fmla="*/ 19 w 87"/>
                        <a:gd name="T33" fmla="*/ 38 h 72"/>
                        <a:gd name="T34" fmla="*/ 19 w 87"/>
                        <a:gd name="T35" fmla="*/ 9 h 72"/>
                        <a:gd name="T36" fmla="*/ 19 w 87"/>
                        <a:gd name="T37" fmla="*/ 9 h 72"/>
                        <a:gd name="T38" fmla="*/ 3 w 87"/>
                        <a:gd name="T39" fmla="*/ 72 h 72"/>
                        <a:gd name="T40" fmla="*/ 85 w 87"/>
                        <a:gd name="T41" fmla="*/ 72 h 72"/>
                        <a:gd name="T42" fmla="*/ 87 w 87"/>
                        <a:gd name="T43" fmla="*/ 70 h 72"/>
                        <a:gd name="T44" fmla="*/ 87 w 87"/>
                        <a:gd name="T45" fmla="*/ 69 h 72"/>
                        <a:gd name="T46" fmla="*/ 86 w 87"/>
                        <a:gd name="T47" fmla="*/ 65 h 72"/>
                        <a:gd name="T48" fmla="*/ 75 w 87"/>
                        <a:gd name="T49" fmla="*/ 52 h 72"/>
                        <a:gd name="T50" fmla="*/ 71 w 87"/>
                        <a:gd name="T51" fmla="*/ 50 h 72"/>
                        <a:gd name="T52" fmla="*/ 17 w 87"/>
                        <a:gd name="T53" fmla="*/ 50 h 72"/>
                        <a:gd name="T54" fmla="*/ 13 w 87"/>
                        <a:gd name="T55" fmla="*/ 52 h 72"/>
                        <a:gd name="T56" fmla="*/ 2 w 87"/>
                        <a:gd name="T57" fmla="*/ 65 h 72"/>
                        <a:gd name="T58" fmla="*/ 0 w 87"/>
                        <a:gd name="T59" fmla="*/ 69 h 72"/>
                        <a:gd name="T60" fmla="*/ 0 w 87"/>
                        <a:gd name="T61" fmla="*/ 70 h 72"/>
                        <a:gd name="T62" fmla="*/ 3 w 87"/>
                        <a:gd name="T6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7" h="72">
                          <a:moveTo>
                            <a:pt x="22" y="47"/>
                          </a:moveTo>
                          <a:cubicBezTo>
                            <a:pt x="65" y="47"/>
                            <a:pt x="65" y="47"/>
                            <a:pt x="65" y="47"/>
                          </a:cubicBezTo>
                          <a:cubicBezTo>
                            <a:pt x="70" y="47"/>
                            <a:pt x="74" y="43"/>
                            <a:pt x="74" y="38"/>
                          </a:cubicBezTo>
                          <a:cubicBezTo>
                            <a:pt x="74" y="9"/>
                            <a:pt x="74" y="9"/>
                            <a:pt x="74" y="9"/>
                          </a:cubicBezTo>
                          <a:cubicBezTo>
                            <a:pt x="74" y="4"/>
                            <a:pt x="70" y="0"/>
                            <a:pt x="65" y="0"/>
                          </a:cubicBezTo>
                          <a:cubicBezTo>
                            <a:pt x="22" y="0"/>
                            <a:pt x="22" y="0"/>
                            <a:pt x="22" y="0"/>
                          </a:cubicBezTo>
                          <a:cubicBezTo>
                            <a:pt x="17" y="0"/>
                            <a:pt x="13" y="4"/>
                            <a:pt x="13" y="9"/>
                          </a:cubicBezTo>
                          <a:cubicBezTo>
                            <a:pt x="13" y="38"/>
                            <a:pt x="13" y="38"/>
                            <a:pt x="13" y="38"/>
                          </a:cubicBezTo>
                          <a:cubicBezTo>
                            <a:pt x="13" y="43"/>
                            <a:pt x="17" y="47"/>
                            <a:pt x="22" y="47"/>
                          </a:cubicBezTo>
                          <a:close/>
                          <a:moveTo>
                            <a:pt x="19" y="9"/>
                          </a:moveTo>
                          <a:cubicBezTo>
                            <a:pt x="19" y="6"/>
                            <a:pt x="20" y="5"/>
                            <a:pt x="22" y="5"/>
                          </a:cubicBezTo>
                          <a:cubicBezTo>
                            <a:pt x="65" y="5"/>
                            <a:pt x="65" y="5"/>
                            <a:pt x="65" y="5"/>
                          </a:cubicBezTo>
                          <a:cubicBezTo>
                            <a:pt x="67" y="5"/>
                            <a:pt x="69" y="6"/>
                            <a:pt x="69" y="9"/>
                          </a:cubicBezTo>
                          <a:cubicBezTo>
                            <a:pt x="69" y="38"/>
                            <a:pt x="69" y="38"/>
                            <a:pt x="69" y="38"/>
                          </a:cubicBezTo>
                          <a:cubicBezTo>
                            <a:pt x="69" y="40"/>
                            <a:pt x="67" y="42"/>
                            <a:pt x="65" y="42"/>
                          </a:cubicBezTo>
                          <a:cubicBezTo>
                            <a:pt x="22" y="42"/>
                            <a:pt x="22" y="42"/>
                            <a:pt x="22" y="42"/>
                          </a:cubicBezTo>
                          <a:cubicBezTo>
                            <a:pt x="20" y="42"/>
                            <a:pt x="19" y="40"/>
                            <a:pt x="19" y="38"/>
                          </a:cubicBezTo>
                          <a:cubicBezTo>
                            <a:pt x="19" y="9"/>
                            <a:pt x="19" y="9"/>
                            <a:pt x="19" y="9"/>
                          </a:cubicBezTo>
                          <a:cubicBezTo>
                            <a:pt x="19" y="9"/>
                            <a:pt x="19" y="9"/>
                            <a:pt x="19" y="9"/>
                          </a:cubicBezTo>
                          <a:close/>
                          <a:moveTo>
                            <a:pt x="3" y="72"/>
                          </a:moveTo>
                          <a:cubicBezTo>
                            <a:pt x="85" y="72"/>
                            <a:pt x="85" y="72"/>
                            <a:pt x="85" y="72"/>
                          </a:cubicBezTo>
                          <a:cubicBezTo>
                            <a:pt x="86" y="72"/>
                            <a:pt x="87" y="71"/>
                            <a:pt x="87" y="70"/>
                          </a:cubicBezTo>
                          <a:cubicBezTo>
                            <a:pt x="87" y="69"/>
                            <a:pt x="87" y="69"/>
                            <a:pt x="87" y="69"/>
                          </a:cubicBezTo>
                          <a:cubicBezTo>
                            <a:pt x="87" y="67"/>
                            <a:pt x="87" y="66"/>
                            <a:pt x="86" y="65"/>
                          </a:cubicBezTo>
                          <a:cubicBezTo>
                            <a:pt x="75" y="52"/>
                            <a:pt x="75" y="52"/>
                            <a:pt x="75" y="52"/>
                          </a:cubicBezTo>
                          <a:cubicBezTo>
                            <a:pt x="74" y="51"/>
                            <a:pt x="73" y="50"/>
                            <a:pt x="71" y="50"/>
                          </a:cubicBezTo>
                          <a:cubicBezTo>
                            <a:pt x="17" y="50"/>
                            <a:pt x="17" y="50"/>
                            <a:pt x="17" y="50"/>
                          </a:cubicBezTo>
                          <a:cubicBezTo>
                            <a:pt x="15" y="50"/>
                            <a:pt x="14" y="51"/>
                            <a:pt x="13" y="52"/>
                          </a:cubicBezTo>
                          <a:cubicBezTo>
                            <a:pt x="2" y="65"/>
                            <a:pt x="2" y="65"/>
                            <a:pt x="2" y="65"/>
                          </a:cubicBezTo>
                          <a:cubicBezTo>
                            <a:pt x="1" y="66"/>
                            <a:pt x="0" y="67"/>
                            <a:pt x="0" y="69"/>
                          </a:cubicBezTo>
                          <a:cubicBezTo>
                            <a:pt x="0" y="70"/>
                            <a:pt x="0" y="70"/>
                            <a:pt x="0" y="70"/>
                          </a:cubicBezTo>
                          <a:cubicBezTo>
                            <a:pt x="0" y="71"/>
                            <a:pt x="2" y="72"/>
                            <a:pt x="3" y="72"/>
                          </a:cubicBezTo>
                          <a:close/>
                        </a:path>
                      </a:pathLst>
                    </a:custGeom>
                    <a:grpFill/>
                    <a:ln>
                      <a:solidFill>
                        <a:schemeClr val="accent1"/>
                      </a:solidFill>
                    </a:ln>
                  </p:spPr>
                  <p:txBody>
                    <a:bodyPr vert="horz" wrap="square" lIns="89642" tIns="44821" rIns="89642" bIns="44821" numCol="1" anchor="t" anchorCtr="0" compatLnSpc="1">
                      <a:prstTxWarp prst="textNoShape">
                        <a:avLst/>
                      </a:prstTxWarp>
                    </a:bodyPr>
                    <a:lstStyle/>
                    <a:p>
                      <a:pPr defTabSz="914133"/>
                      <a:endParaRPr lang="en-US" sz="1765">
                        <a:solidFill>
                          <a:srgbClr val="505050"/>
                        </a:solidFill>
                      </a:endParaRPr>
                    </a:p>
                  </p:txBody>
                </p:sp>
              </p:grpSp>
            </p:grpSp>
            <p:sp>
              <p:nvSpPr>
                <p:cNvPr id="51" name="Rectangle 50"/>
                <p:cNvSpPr/>
                <p:nvPr/>
              </p:nvSpPr>
              <p:spPr>
                <a:xfrm flipH="1">
                  <a:off x="9977387" y="3977204"/>
                  <a:ext cx="1305877" cy="315846"/>
                </a:xfrm>
                <a:prstGeom prst="rect">
                  <a:avLst/>
                </a:prstGeom>
                <a:noFill/>
                <a:ln>
                  <a:noFill/>
                </a:ln>
              </p:spPr>
              <p:txBody>
                <a:bodyPr wrap="square">
                  <a:spAutoFit/>
                </a:bodyPr>
                <a:lstStyle/>
                <a:p>
                  <a:pPr algn="ctr" defTabSz="914133" fontAlgn="base">
                    <a:lnSpc>
                      <a:spcPct val="80000"/>
                    </a:lnSpc>
                    <a:spcBef>
                      <a:spcPct val="0"/>
                    </a:spcBef>
                    <a:spcAft>
                      <a:spcPct val="0"/>
                    </a:spcAft>
                  </a:pPr>
                  <a:r>
                    <a:rPr lang="en-US" sz="1765" b="1" spc="-49" dirty="0">
                      <a:gradFill>
                        <a:gsLst>
                          <a:gs pos="2917">
                            <a:srgbClr val="00188F"/>
                          </a:gs>
                          <a:gs pos="30000">
                            <a:srgbClr val="00188F"/>
                          </a:gs>
                        </a:gsLst>
                        <a:lin ang="5400000" scaled="0"/>
                      </a:gradFill>
                      <a:latin typeface="Segoe UI Light"/>
                    </a:rPr>
                    <a:t>Internet</a:t>
                  </a:r>
                </a:p>
              </p:txBody>
            </p:sp>
            <p:cxnSp>
              <p:nvCxnSpPr>
                <p:cNvPr id="52" name="Straight Connector 51"/>
                <p:cNvCxnSpPr/>
                <p:nvPr/>
              </p:nvCxnSpPr>
              <p:spPr>
                <a:xfrm>
                  <a:off x="10184774" y="3423756"/>
                  <a:ext cx="0" cy="1417969"/>
                </a:xfrm>
                <a:prstGeom prst="line">
                  <a:avLst/>
                </a:prstGeom>
                <a:ln w="44450" cap="rnd">
                  <a:solidFill>
                    <a:schemeClr val="accent1"/>
                  </a:solidFill>
                  <a:prstDash val="sysDot"/>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1070686" y="3423756"/>
                  <a:ext cx="0" cy="1417969"/>
                </a:xfrm>
                <a:prstGeom prst="line">
                  <a:avLst/>
                </a:prstGeom>
                <a:ln w="44450" cap="rnd">
                  <a:solidFill>
                    <a:schemeClr val="accent1"/>
                  </a:solidFill>
                  <a:prstDash val="sysDot"/>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71" name="Clpoud Icon"/>
                <p:cNvSpPr>
                  <a:spLocks noChangeAspect="1"/>
                </p:cNvSpPr>
                <p:nvPr/>
              </p:nvSpPr>
              <p:spPr bwMode="black">
                <a:xfrm>
                  <a:off x="8818610" y="1360407"/>
                  <a:ext cx="3390524" cy="2025929"/>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pattFill prst="ltUpDiag">
                  <a:fgClr>
                    <a:srgbClr val="FFFFFF"/>
                  </a:fgClr>
                  <a:bgClr>
                    <a:srgbClr val="EFEFEF"/>
                  </a:bgClr>
                </a:pattFill>
                <a:ln w="25400">
                  <a:solidFill>
                    <a:schemeClr val="accent1"/>
                  </a:solidFill>
                </a:ln>
                <a:extLst/>
              </p:spPr>
              <p:txBody>
                <a:bodyPr vert="horz" wrap="square" lIns="89642" tIns="179285" rIns="448212" bIns="44821" numCol="1" anchor="t" anchorCtr="0" compatLnSpc="1">
                  <a:prstTxWarp prst="textNoShape">
                    <a:avLst/>
                  </a:prstTxWarp>
                </a:bodyPr>
                <a:lstStyle/>
                <a:p>
                  <a:pPr algn="ctr" defTabSz="914133" fontAlgn="base">
                    <a:lnSpc>
                      <a:spcPct val="90000"/>
                    </a:lnSpc>
                    <a:spcBef>
                      <a:spcPct val="0"/>
                    </a:spcBef>
                    <a:spcAft>
                      <a:spcPct val="0"/>
                    </a:spcAft>
                  </a:pPr>
                  <a:endParaRPr lang="en-US" sz="1765" spc="-49" dirty="0">
                    <a:gradFill>
                      <a:gsLst>
                        <a:gs pos="2917">
                          <a:srgbClr val="EFEFEF"/>
                        </a:gs>
                        <a:gs pos="30000">
                          <a:srgbClr val="EFEFEF"/>
                        </a:gs>
                      </a:gsLst>
                      <a:lin ang="5400000" scaled="0"/>
                    </a:gradFill>
                    <a:latin typeface="Segoe UI Light"/>
                  </a:endParaRPr>
                </a:p>
              </p:txBody>
            </p:sp>
            <p:sp>
              <p:nvSpPr>
                <p:cNvPr id="72" name="Freeform 24"/>
                <p:cNvSpPr>
                  <a:spLocks noEditPoints="1"/>
                </p:cNvSpPr>
                <p:nvPr/>
              </p:nvSpPr>
              <p:spPr bwMode="black">
                <a:xfrm>
                  <a:off x="10082186" y="2613539"/>
                  <a:ext cx="950476" cy="776269"/>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noFill/>
                <a:ln w="9525">
                  <a:solidFill>
                    <a:schemeClr val="tx2"/>
                  </a:solidFill>
                  <a:round/>
                  <a:headEnd/>
                  <a:tailEnd/>
                </a:ln>
                <a:extLst/>
              </p:spPr>
              <p:txBody>
                <a:bodyPr vert="horz" wrap="square" lIns="89642" tIns="44821" rIns="89642" bIns="44821" numCol="1" anchor="t" anchorCtr="0" compatLnSpc="1">
                  <a:prstTxWarp prst="textNoShape">
                    <a:avLst/>
                  </a:prstTxWarp>
                </a:bodyPr>
                <a:lstStyle/>
                <a:p>
                  <a:pPr defTabSz="914133"/>
                  <a:endParaRPr lang="en-US" sz="1765">
                    <a:solidFill>
                      <a:srgbClr val="505050"/>
                    </a:solidFill>
                  </a:endParaRPr>
                </a:p>
              </p:txBody>
            </p:sp>
            <p:sp>
              <p:nvSpPr>
                <p:cNvPr id="74" name="Freeform 24"/>
                <p:cNvSpPr>
                  <a:spLocks noEditPoints="1"/>
                </p:cNvSpPr>
                <p:nvPr/>
              </p:nvSpPr>
              <p:spPr bwMode="black">
                <a:xfrm>
                  <a:off x="9603101" y="1987556"/>
                  <a:ext cx="1042482" cy="851411"/>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noFill/>
                <a:ln w="9525">
                  <a:solidFill>
                    <a:schemeClr val="tx2"/>
                  </a:solidFill>
                  <a:round/>
                  <a:headEnd/>
                  <a:tailEnd/>
                </a:ln>
                <a:extLst/>
              </p:spPr>
              <p:txBody>
                <a:bodyPr vert="horz" wrap="square" lIns="89642" tIns="44821" rIns="89642" bIns="44821" numCol="1" anchor="t" anchorCtr="0" compatLnSpc="1">
                  <a:prstTxWarp prst="textNoShape">
                    <a:avLst/>
                  </a:prstTxWarp>
                </a:bodyPr>
                <a:lstStyle/>
                <a:p>
                  <a:pPr defTabSz="914133"/>
                  <a:endParaRPr lang="en-US" sz="1765">
                    <a:solidFill>
                      <a:srgbClr val="505050"/>
                    </a:solidFill>
                  </a:endParaRPr>
                </a:p>
              </p:txBody>
            </p:sp>
            <p:sp>
              <p:nvSpPr>
                <p:cNvPr id="81" name="Freeform 24"/>
                <p:cNvSpPr>
                  <a:spLocks noEditPoints="1"/>
                </p:cNvSpPr>
                <p:nvPr/>
              </p:nvSpPr>
              <p:spPr bwMode="black">
                <a:xfrm>
                  <a:off x="9072559" y="2547394"/>
                  <a:ext cx="950476" cy="776269"/>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noFill/>
                <a:ln w="9525">
                  <a:solidFill>
                    <a:schemeClr val="tx2"/>
                  </a:solidFill>
                  <a:round/>
                  <a:headEnd/>
                  <a:tailEnd/>
                </a:ln>
                <a:extLst/>
              </p:spPr>
              <p:txBody>
                <a:bodyPr vert="horz" wrap="square" lIns="89642" tIns="44821" rIns="89642" bIns="44821" numCol="1" anchor="t" anchorCtr="0" compatLnSpc="1">
                  <a:prstTxWarp prst="textNoShape">
                    <a:avLst/>
                  </a:prstTxWarp>
                </a:bodyPr>
                <a:lstStyle/>
                <a:p>
                  <a:pPr defTabSz="914133"/>
                  <a:endParaRPr lang="en-US" sz="1765">
                    <a:solidFill>
                      <a:srgbClr val="505050"/>
                    </a:solidFill>
                  </a:endParaRPr>
                </a:p>
              </p:txBody>
            </p:sp>
            <p:sp>
              <p:nvSpPr>
                <p:cNvPr id="77" name="TextBox 76"/>
                <p:cNvSpPr txBox="1"/>
                <p:nvPr/>
              </p:nvSpPr>
              <p:spPr>
                <a:xfrm>
                  <a:off x="9751897" y="2001180"/>
                  <a:ext cx="884587" cy="572464"/>
                </a:xfrm>
                <a:prstGeom prst="rect">
                  <a:avLst/>
                </a:prstGeom>
                <a:noFill/>
                <a:ln>
                  <a:noFill/>
                </a:ln>
              </p:spPr>
              <p:txBody>
                <a:bodyPr wrap="square" lIns="179285" tIns="143428" rIns="179285" bIns="143428" rtlCol="0">
                  <a:spAutoFit/>
                </a:bodyPr>
                <a:lstStyle/>
                <a:p>
                  <a:pPr defTabSz="914133">
                    <a:lnSpc>
                      <a:spcPct val="90000"/>
                    </a:lnSpc>
                  </a:pPr>
                  <a:r>
                    <a:rPr lang="en-US" sz="980" spc="-49" dirty="0">
                      <a:solidFill>
                        <a:srgbClr val="00188F"/>
                      </a:solidFill>
                      <a:ea typeface="Segoe UI" panose="020B0502040204020203" pitchFamily="34" charset="0"/>
                      <a:cs typeface="Segoe UI" panose="020B0502040204020203" pitchFamily="34" charset="0"/>
                    </a:rPr>
                    <a:t>Active Directory</a:t>
                  </a:r>
                </a:p>
              </p:txBody>
            </p:sp>
            <p:sp>
              <p:nvSpPr>
                <p:cNvPr id="79" name="TextBox 78"/>
                <p:cNvSpPr txBox="1"/>
                <p:nvPr/>
              </p:nvSpPr>
              <p:spPr>
                <a:xfrm>
                  <a:off x="9110914" y="2609052"/>
                  <a:ext cx="1033384" cy="433965"/>
                </a:xfrm>
                <a:prstGeom prst="rect">
                  <a:avLst/>
                </a:prstGeom>
                <a:noFill/>
                <a:ln>
                  <a:noFill/>
                </a:ln>
              </p:spPr>
              <p:txBody>
                <a:bodyPr wrap="square" lIns="179285" tIns="143428" rIns="179285" bIns="143428" rtlCol="0">
                  <a:spAutoFit/>
                </a:bodyPr>
                <a:lstStyle/>
                <a:p>
                  <a:pPr defTabSz="914133">
                    <a:lnSpc>
                      <a:spcPct val="90000"/>
                    </a:lnSpc>
                  </a:pPr>
                  <a:r>
                    <a:rPr lang="en-US" sz="980" spc="-49" dirty="0">
                      <a:solidFill>
                        <a:srgbClr val="00188F"/>
                      </a:solidFill>
                      <a:ea typeface="Segoe UI" panose="020B0502040204020203" pitchFamily="34" charset="0"/>
                      <a:cs typeface="Segoe UI" panose="020B0502040204020203" pitchFamily="34" charset="0"/>
                    </a:rPr>
                    <a:t>SharePoint</a:t>
                  </a:r>
                </a:p>
              </p:txBody>
            </p:sp>
            <p:sp>
              <p:nvSpPr>
                <p:cNvPr id="80" name="TextBox 79"/>
                <p:cNvSpPr txBox="1"/>
                <p:nvPr/>
              </p:nvSpPr>
              <p:spPr>
                <a:xfrm>
                  <a:off x="10239450" y="2611220"/>
                  <a:ext cx="743641" cy="572464"/>
                </a:xfrm>
                <a:prstGeom prst="rect">
                  <a:avLst/>
                </a:prstGeom>
                <a:noFill/>
                <a:ln>
                  <a:noFill/>
                </a:ln>
              </p:spPr>
              <p:txBody>
                <a:bodyPr wrap="square" lIns="179285" tIns="143428" rIns="179285" bIns="143428" rtlCol="0">
                  <a:spAutoFit/>
                </a:bodyPr>
                <a:lstStyle/>
                <a:p>
                  <a:pPr defTabSz="914133">
                    <a:lnSpc>
                      <a:spcPct val="90000"/>
                    </a:lnSpc>
                  </a:pPr>
                  <a:r>
                    <a:rPr lang="en-US" sz="980" spc="-49" dirty="0">
                      <a:solidFill>
                        <a:srgbClr val="00188F"/>
                      </a:solidFill>
                      <a:ea typeface="Segoe UI" panose="020B0502040204020203" pitchFamily="34" charset="0"/>
                      <a:cs typeface="Segoe UI" panose="020B0502040204020203" pitchFamily="34" charset="0"/>
                    </a:rPr>
                    <a:t>SQL </a:t>
                  </a:r>
                  <a:br>
                    <a:rPr lang="en-US" sz="980" spc="-49" dirty="0">
                      <a:solidFill>
                        <a:srgbClr val="00188F"/>
                      </a:solidFill>
                      <a:ea typeface="Segoe UI" panose="020B0502040204020203" pitchFamily="34" charset="0"/>
                      <a:cs typeface="Segoe UI" panose="020B0502040204020203" pitchFamily="34" charset="0"/>
                    </a:rPr>
                  </a:br>
                  <a:r>
                    <a:rPr lang="en-US" sz="980" spc="-49" dirty="0">
                      <a:solidFill>
                        <a:srgbClr val="00188F"/>
                      </a:solidFill>
                      <a:ea typeface="Segoe UI" panose="020B0502040204020203" pitchFamily="34" charset="0"/>
                      <a:cs typeface="Segoe UI" panose="020B0502040204020203" pitchFamily="34" charset="0"/>
                    </a:rPr>
                    <a:t>Server</a:t>
                  </a:r>
                </a:p>
              </p:txBody>
            </p:sp>
          </p:grpSp>
          <p:sp>
            <p:nvSpPr>
              <p:cNvPr id="101" name="TextBox 100"/>
              <p:cNvSpPr txBox="1"/>
              <p:nvPr/>
            </p:nvSpPr>
            <p:spPr>
              <a:xfrm>
                <a:off x="9784293" y="1394757"/>
                <a:ext cx="1189912" cy="683264"/>
              </a:xfrm>
              <a:prstGeom prst="rect">
                <a:avLst/>
              </a:prstGeom>
              <a:noFill/>
            </p:spPr>
            <p:txBody>
              <a:bodyPr wrap="square" lIns="179285" tIns="143428" rIns="179285" bIns="143428" rtlCol="0">
                <a:spAutoFit/>
              </a:bodyPr>
              <a:lstStyle/>
              <a:p>
                <a:pPr defTabSz="914133">
                  <a:lnSpc>
                    <a:spcPct val="90000"/>
                  </a:lnSpc>
                </a:pPr>
                <a:r>
                  <a:rPr lang="en-US" sz="1372" spc="-49" dirty="0">
                    <a:solidFill>
                      <a:srgbClr val="00188F"/>
                    </a:solidFill>
                  </a:rPr>
                  <a:t>Windows Azure</a:t>
                </a:r>
              </a:p>
            </p:txBody>
          </p:sp>
        </p:grpSp>
        <p:sp>
          <p:nvSpPr>
            <p:cNvPr id="111" name="Freeform 24"/>
            <p:cNvSpPr>
              <a:spLocks noEditPoints="1"/>
            </p:cNvSpPr>
            <p:nvPr/>
          </p:nvSpPr>
          <p:spPr bwMode="black">
            <a:xfrm>
              <a:off x="10749279" y="1823092"/>
              <a:ext cx="950476" cy="776269"/>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noFill/>
            <a:ln w="9525">
              <a:solidFill>
                <a:schemeClr val="tx2"/>
              </a:solidFill>
              <a:round/>
              <a:headEnd/>
              <a:tailEnd/>
            </a:ln>
            <a:extLst/>
          </p:spPr>
          <p:txBody>
            <a:bodyPr vert="horz" wrap="square" lIns="89642" tIns="44821" rIns="89642" bIns="44821" numCol="1" anchor="t" anchorCtr="0" compatLnSpc="1">
              <a:prstTxWarp prst="textNoShape">
                <a:avLst/>
              </a:prstTxWarp>
            </a:bodyPr>
            <a:lstStyle/>
            <a:p>
              <a:pPr defTabSz="914133"/>
              <a:endParaRPr lang="en-US" sz="1765">
                <a:solidFill>
                  <a:srgbClr val="505050"/>
                </a:solidFill>
              </a:endParaRPr>
            </a:p>
          </p:txBody>
        </p:sp>
        <p:sp>
          <p:nvSpPr>
            <p:cNvPr id="113" name="Freeform 24"/>
            <p:cNvSpPr>
              <a:spLocks noEditPoints="1"/>
            </p:cNvSpPr>
            <p:nvPr/>
          </p:nvSpPr>
          <p:spPr bwMode="black">
            <a:xfrm>
              <a:off x="11136818" y="2423998"/>
              <a:ext cx="950476" cy="776269"/>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noFill/>
            <a:ln w="9525">
              <a:solidFill>
                <a:schemeClr val="tx2"/>
              </a:solidFill>
              <a:round/>
              <a:headEnd/>
              <a:tailEnd/>
            </a:ln>
            <a:extLst/>
          </p:spPr>
          <p:txBody>
            <a:bodyPr vert="horz" wrap="square" lIns="89642" tIns="44821" rIns="89642" bIns="44821" numCol="1" anchor="t" anchorCtr="0" compatLnSpc="1">
              <a:prstTxWarp prst="textNoShape">
                <a:avLst/>
              </a:prstTxWarp>
            </a:bodyPr>
            <a:lstStyle/>
            <a:p>
              <a:pPr defTabSz="914133"/>
              <a:endParaRPr lang="en-US" sz="1765">
                <a:solidFill>
                  <a:srgbClr val="505050"/>
                </a:solidFill>
              </a:endParaRPr>
            </a:p>
          </p:txBody>
        </p:sp>
      </p:grpSp>
    </p:spTree>
    <p:extLst>
      <p:ext uri="{BB962C8B-B14F-4D97-AF65-F5344CB8AC3E}">
        <p14:creationId xmlns:p14="http://schemas.microsoft.com/office/powerpoint/2010/main" val="42175548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02751" y="2608711"/>
            <a:ext cx="3573422" cy="553998"/>
          </a:xfrm>
        </p:spPr>
        <p:txBody>
          <a:bodyPr/>
          <a:lstStyle/>
          <a:p>
            <a:pPr algn="r"/>
            <a:r>
              <a:rPr lang="zh-TW" altLang="en-US" sz="4000" dirty="0">
                <a:solidFill>
                  <a:schemeClr val="accent1">
                    <a:lumMod val="20000"/>
                    <a:lumOff val="80000"/>
                  </a:schemeClr>
                </a:solidFill>
              </a:rPr>
              <a:t>其他應用</a:t>
            </a:r>
            <a:endParaRPr lang="en-US" sz="4000" dirty="0">
              <a:solidFill>
                <a:schemeClr val="accent1">
                  <a:lumMod val="20000"/>
                  <a:lumOff val="80000"/>
                </a:schemeClr>
              </a:solidFill>
            </a:endParaRPr>
          </a:p>
        </p:txBody>
      </p:sp>
      <p:grpSp>
        <p:nvGrpSpPr>
          <p:cNvPr id="37" name="Group 36"/>
          <p:cNvGrpSpPr/>
          <p:nvPr/>
        </p:nvGrpSpPr>
        <p:grpSpPr>
          <a:xfrm>
            <a:off x="5780910" y="622717"/>
            <a:ext cx="1422788" cy="1772642"/>
            <a:chOff x="5665775" y="2466267"/>
            <a:chExt cx="1896557" cy="1772642"/>
          </a:xfrm>
        </p:grpSpPr>
        <p:sp>
          <p:nvSpPr>
            <p:cNvPr id="17" name="Rectangle 16"/>
            <p:cNvSpPr/>
            <p:nvPr/>
          </p:nvSpPr>
          <p:spPr bwMode="auto">
            <a:xfrm>
              <a:off x="5665775" y="2466267"/>
              <a:ext cx="1896557" cy="177264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prstTxWarp prst="textNoShape">
                <a:avLst/>
              </a:prstTxWarp>
            </a:bodyPr>
            <a:lstStyle/>
            <a:p>
              <a:pPr algn="ctr" defTabSz="914099" fontAlgn="base">
                <a:spcBef>
                  <a:spcPct val="0"/>
                </a:spcBef>
                <a:spcAft>
                  <a:spcPct val="0"/>
                </a:spcAft>
              </a:pPr>
              <a:r>
                <a:rPr lang="zh-TW" altLang="en-US" sz="2000" dirty="0">
                  <a:gradFill>
                    <a:gsLst>
                      <a:gs pos="0">
                        <a:srgbClr val="FFFFFF"/>
                      </a:gs>
                      <a:gs pos="100000">
                        <a:srgbClr val="FFFFFF"/>
                      </a:gs>
                    </a:gsLst>
                    <a:lin ang="5400000" scaled="0"/>
                  </a:gradFill>
                </a:rPr>
                <a:t>儲存體</a:t>
              </a:r>
              <a:endParaRPr lang="en-US" sz="2000" dirty="0">
                <a:gradFill>
                  <a:gsLst>
                    <a:gs pos="0">
                      <a:srgbClr val="FFFFFF"/>
                    </a:gs>
                    <a:gs pos="100000">
                      <a:srgbClr val="FFFFFF"/>
                    </a:gs>
                  </a:gsLst>
                  <a:lin ang="5400000" scaled="0"/>
                </a:gradFill>
              </a:endParaRPr>
            </a:p>
          </p:txBody>
        </p:sp>
        <p:pic>
          <p:nvPicPr>
            <p:cNvPr id="1026" name="Picture 2" descr="C:\Users\Jonahs\Dropbox\Projects SCOTT\MEET Windows Azure\source\Background\tile-icon-storag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88310" y="2820122"/>
              <a:ext cx="851488" cy="7830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2827596" y="622717"/>
            <a:ext cx="1422788" cy="1772642"/>
            <a:chOff x="1685919" y="596839"/>
            <a:chExt cx="1896557" cy="1772642"/>
          </a:xfrm>
        </p:grpSpPr>
        <p:sp>
          <p:nvSpPr>
            <p:cNvPr id="8" name="Rectangle 7"/>
            <p:cNvSpPr/>
            <p:nvPr/>
          </p:nvSpPr>
          <p:spPr bwMode="auto">
            <a:xfrm>
              <a:off x="1685919" y="596839"/>
              <a:ext cx="1896557" cy="177264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prstTxWarp prst="textNoShape">
                <a:avLst/>
              </a:prstTxWarp>
            </a:bodyPr>
            <a:lstStyle/>
            <a:p>
              <a:pPr algn="ctr" defTabSz="914099" fontAlgn="base">
                <a:spcBef>
                  <a:spcPct val="0"/>
                </a:spcBef>
                <a:spcAft>
                  <a:spcPct val="0"/>
                </a:spcAft>
              </a:pPr>
              <a:r>
                <a:rPr lang="en-US" sz="2400" dirty="0">
                  <a:gradFill>
                    <a:gsLst>
                      <a:gs pos="0">
                        <a:srgbClr val="FFFFFF"/>
                      </a:gs>
                      <a:gs pos="100000">
                        <a:srgbClr val="FFFFFF"/>
                      </a:gs>
                    </a:gsLst>
                    <a:lin ang="5400000" scaled="0"/>
                  </a:gradFill>
                </a:rPr>
                <a:t>big data</a:t>
              </a:r>
            </a:p>
          </p:txBody>
        </p:sp>
        <p:pic>
          <p:nvPicPr>
            <p:cNvPr id="1027" name="Picture 3" descr="C:\Users\Jonahs\Dropbox\Projects SCOTT\MEET Windows Azure\source\Background\tile-icon-bigdata.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08454" y="1039623"/>
              <a:ext cx="851488" cy="71277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p:cNvGrpSpPr/>
          <p:nvPr/>
        </p:nvGrpSpPr>
        <p:grpSpPr>
          <a:xfrm>
            <a:off x="5780592" y="2467965"/>
            <a:ext cx="1422788" cy="1772642"/>
            <a:chOff x="3671322" y="4341709"/>
            <a:chExt cx="1896557" cy="1772642"/>
          </a:xfrm>
        </p:grpSpPr>
        <p:sp>
          <p:nvSpPr>
            <p:cNvPr id="26" name="Rectangle 25"/>
            <p:cNvSpPr/>
            <p:nvPr/>
          </p:nvSpPr>
          <p:spPr bwMode="auto">
            <a:xfrm>
              <a:off x="3671322" y="4341709"/>
              <a:ext cx="1896557" cy="177264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prstTxWarp prst="textNoShape">
                <a:avLst/>
              </a:prstTxWarp>
            </a:bodyPr>
            <a:lstStyle/>
            <a:p>
              <a:pPr algn="ctr" defTabSz="914099" fontAlgn="base">
                <a:spcBef>
                  <a:spcPct val="0"/>
                </a:spcBef>
                <a:spcAft>
                  <a:spcPct val="0"/>
                </a:spcAft>
              </a:pPr>
              <a:r>
                <a:rPr lang="zh-TW" altLang="en-US" sz="2000" dirty="0">
                  <a:gradFill>
                    <a:gsLst>
                      <a:gs pos="0">
                        <a:srgbClr val="FFFFFF"/>
                      </a:gs>
                      <a:gs pos="100000">
                        <a:srgbClr val="FFFFFF"/>
                      </a:gs>
                    </a:gsLst>
                    <a:lin ang="5400000" scaled="0"/>
                  </a:gradFill>
                </a:rPr>
                <a:t>快取</a:t>
              </a:r>
              <a:endParaRPr lang="en-US" sz="2000" dirty="0">
                <a:gradFill>
                  <a:gsLst>
                    <a:gs pos="0">
                      <a:srgbClr val="FFFFFF"/>
                    </a:gs>
                    <a:gs pos="100000">
                      <a:srgbClr val="FFFFFF"/>
                    </a:gs>
                  </a:gsLst>
                  <a:lin ang="5400000" scaled="0"/>
                </a:gradFill>
              </a:endParaRPr>
            </a:p>
          </p:txBody>
        </p:sp>
        <p:pic>
          <p:nvPicPr>
            <p:cNvPr id="1028" name="Picture 4" descr="C:\Users\Jonahs\Dropbox\Projects SCOTT\MEET Windows Azure\source\Background\tile-icon-cach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057613" y="4625410"/>
              <a:ext cx="1123977"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Group 37"/>
          <p:cNvGrpSpPr/>
          <p:nvPr/>
        </p:nvGrpSpPr>
        <p:grpSpPr>
          <a:xfrm>
            <a:off x="5780592" y="4315831"/>
            <a:ext cx="1422788" cy="1772642"/>
            <a:chOff x="5656726" y="4341709"/>
            <a:chExt cx="1896557" cy="1772642"/>
          </a:xfrm>
        </p:grpSpPr>
        <p:sp>
          <p:nvSpPr>
            <p:cNvPr id="29" name="Rectangle 28"/>
            <p:cNvSpPr/>
            <p:nvPr/>
          </p:nvSpPr>
          <p:spPr bwMode="auto">
            <a:xfrm>
              <a:off x="5656726" y="4341709"/>
              <a:ext cx="1896557" cy="177264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prstTxWarp prst="textNoShape">
                <a:avLst/>
              </a:prstTxWarp>
            </a:bodyPr>
            <a:lstStyle/>
            <a:p>
              <a:pPr algn="ctr" defTabSz="914099" fontAlgn="base">
                <a:spcBef>
                  <a:spcPct val="0"/>
                </a:spcBef>
                <a:spcAft>
                  <a:spcPct val="0"/>
                </a:spcAft>
              </a:pPr>
              <a:r>
                <a:rPr lang="zh-TW" altLang="en-US" dirty="0">
                  <a:gradFill>
                    <a:gsLst>
                      <a:gs pos="0">
                        <a:srgbClr val="FFFFFF"/>
                      </a:gs>
                      <a:gs pos="100000">
                        <a:srgbClr val="FFFFFF"/>
                      </a:gs>
                    </a:gsLst>
                    <a:lin ang="5400000" scaled="0"/>
                  </a:gradFill>
                </a:rPr>
                <a:t>行動服務</a:t>
              </a:r>
              <a:endParaRPr lang="en-US" dirty="0">
                <a:gradFill>
                  <a:gsLst>
                    <a:gs pos="0">
                      <a:srgbClr val="FFFFFF"/>
                    </a:gs>
                    <a:gs pos="100000">
                      <a:srgbClr val="FFFFFF"/>
                    </a:gs>
                  </a:gsLst>
                  <a:lin ang="5400000" scaled="0"/>
                </a:gradFill>
              </a:endParaRPr>
            </a:p>
          </p:txBody>
        </p:sp>
        <p:pic>
          <p:nvPicPr>
            <p:cNvPr id="1029" name="Picture 5" descr="C:\Users\Jonahs\Dropbox\Projects SCOTT\MEET Windows Azure\source\Background\tile-icon-CDN.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23659" y="4633694"/>
              <a:ext cx="987734"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4304095" y="622717"/>
            <a:ext cx="1422788" cy="1772642"/>
            <a:chOff x="3671323" y="596839"/>
            <a:chExt cx="1896557" cy="1772642"/>
          </a:xfrm>
        </p:grpSpPr>
        <p:sp>
          <p:nvSpPr>
            <p:cNvPr id="11" name="Rectangle 10"/>
            <p:cNvSpPr/>
            <p:nvPr/>
          </p:nvSpPr>
          <p:spPr bwMode="auto">
            <a:xfrm>
              <a:off x="3671323" y="596839"/>
              <a:ext cx="1896557" cy="177264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prstTxWarp prst="textNoShape">
                <a:avLst/>
              </a:prstTxWarp>
            </a:bodyPr>
            <a:lstStyle/>
            <a:p>
              <a:pPr algn="ctr" defTabSz="914099" fontAlgn="base">
                <a:spcBef>
                  <a:spcPct val="0"/>
                </a:spcBef>
                <a:spcAft>
                  <a:spcPct val="0"/>
                </a:spcAft>
              </a:pPr>
              <a:r>
                <a:rPr lang="zh-TW" altLang="en-US" sz="2000" dirty="0">
                  <a:gradFill>
                    <a:gsLst>
                      <a:gs pos="0">
                        <a:srgbClr val="FFFFFF"/>
                      </a:gs>
                      <a:gs pos="100000">
                        <a:srgbClr val="FFFFFF"/>
                      </a:gs>
                    </a:gsLst>
                    <a:lin ang="5400000" scaled="0"/>
                  </a:gradFill>
                </a:rPr>
                <a:t>資料庫</a:t>
              </a:r>
              <a:endParaRPr lang="en-US" sz="2000" dirty="0">
                <a:gradFill>
                  <a:gsLst>
                    <a:gs pos="0">
                      <a:srgbClr val="FFFFFF"/>
                    </a:gs>
                    <a:gs pos="100000">
                      <a:srgbClr val="FFFFFF"/>
                    </a:gs>
                  </a:gsLst>
                  <a:lin ang="5400000" scaled="0"/>
                </a:gradFill>
              </a:endParaRPr>
            </a:p>
          </p:txBody>
        </p:sp>
        <p:pic>
          <p:nvPicPr>
            <p:cNvPr id="1030" name="Picture 6" descr="C:\Users\Jonahs\Dropbox\Projects SCOTT\MEET Windows Azure\source\Background\tile-icon-database.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193858" y="1065497"/>
              <a:ext cx="851488" cy="5740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8747166" y="2467965"/>
            <a:ext cx="1422788" cy="1772642"/>
            <a:chOff x="9645631" y="2476591"/>
            <a:chExt cx="1896557" cy="1772642"/>
          </a:xfrm>
        </p:grpSpPr>
        <p:sp>
          <p:nvSpPr>
            <p:cNvPr id="23" name="Rectangle 22"/>
            <p:cNvSpPr/>
            <p:nvPr/>
          </p:nvSpPr>
          <p:spPr bwMode="auto">
            <a:xfrm>
              <a:off x="9645631" y="2476591"/>
              <a:ext cx="1896557" cy="177264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prstTxWarp prst="textNoShape">
                <a:avLst/>
              </a:prstTxWarp>
            </a:bodyPr>
            <a:lstStyle/>
            <a:p>
              <a:pPr algn="ctr" defTabSz="914099" fontAlgn="base">
                <a:spcBef>
                  <a:spcPct val="0"/>
                </a:spcBef>
                <a:spcAft>
                  <a:spcPct val="0"/>
                </a:spcAft>
              </a:pPr>
              <a:r>
                <a:rPr lang="zh-TW" altLang="en-US" sz="2000" dirty="0">
                  <a:gradFill>
                    <a:gsLst>
                      <a:gs pos="0">
                        <a:srgbClr val="FFFFFF"/>
                      </a:gs>
                      <a:gs pos="100000">
                        <a:srgbClr val="FFFFFF"/>
                      </a:gs>
                    </a:gsLst>
                    <a:lin ang="5400000" scaled="0"/>
                  </a:gradFill>
                </a:rPr>
                <a:t>身分驗證</a:t>
              </a:r>
              <a:endParaRPr lang="en-US" sz="2000" dirty="0">
                <a:gradFill>
                  <a:gsLst>
                    <a:gs pos="0">
                      <a:srgbClr val="FFFFFF"/>
                    </a:gs>
                    <a:gs pos="100000">
                      <a:srgbClr val="FFFFFF"/>
                    </a:gs>
                  </a:gsLst>
                  <a:lin ang="5400000" scaled="0"/>
                </a:gradFill>
              </a:endParaRPr>
            </a:p>
          </p:txBody>
        </p:sp>
        <p:pic>
          <p:nvPicPr>
            <p:cNvPr id="1031" name="Picture 7" descr="C:\Users\Jonahs\Dropbox\Projects SCOTT\MEET Windows Azure\source\Background\tile-icon-identity.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327803" y="2760292"/>
              <a:ext cx="772495"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4304095" y="4315831"/>
            <a:ext cx="1422788" cy="1772642"/>
            <a:chOff x="5665775" y="596839"/>
            <a:chExt cx="1896557" cy="1772642"/>
          </a:xfrm>
        </p:grpSpPr>
        <p:sp>
          <p:nvSpPr>
            <p:cNvPr id="14" name="Rectangle 13"/>
            <p:cNvSpPr/>
            <p:nvPr/>
          </p:nvSpPr>
          <p:spPr bwMode="auto">
            <a:xfrm>
              <a:off x="5665775" y="596839"/>
              <a:ext cx="1896557" cy="177264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prstTxWarp prst="textNoShape">
                <a:avLst/>
              </a:prstTxWarp>
            </a:bodyPr>
            <a:lstStyle/>
            <a:p>
              <a:pPr algn="ctr" defTabSz="914099" fontAlgn="base">
                <a:spcBef>
                  <a:spcPct val="0"/>
                </a:spcBef>
                <a:spcAft>
                  <a:spcPct val="0"/>
                </a:spcAft>
              </a:pPr>
              <a:r>
                <a:rPr lang="zh-TW" altLang="en-US" sz="2000" dirty="0">
                  <a:gradFill>
                    <a:gsLst>
                      <a:gs pos="0">
                        <a:srgbClr val="FFFFFF"/>
                      </a:gs>
                      <a:gs pos="100000">
                        <a:srgbClr val="FFFFFF"/>
                      </a:gs>
                    </a:gsLst>
                    <a:lin ang="5400000" scaled="0"/>
                  </a:gradFill>
                </a:rPr>
                <a:t>影音媒體</a:t>
              </a:r>
              <a:endParaRPr lang="en-US" sz="2000" dirty="0">
                <a:gradFill>
                  <a:gsLst>
                    <a:gs pos="0">
                      <a:srgbClr val="FFFFFF"/>
                    </a:gs>
                    <a:gs pos="100000">
                      <a:srgbClr val="FFFFFF"/>
                    </a:gs>
                  </a:gsLst>
                  <a:lin ang="5400000" scaled="0"/>
                </a:gradFill>
              </a:endParaRPr>
            </a:p>
          </p:txBody>
        </p:sp>
        <p:pic>
          <p:nvPicPr>
            <p:cNvPr id="1032" name="Picture 8" descr="C:\Users\Jonahs\Dropbox\Projects SCOTT\MEET Windows Azure\source\Background\tile-icon-media.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07419" y="926787"/>
              <a:ext cx="1103971"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oup 34"/>
          <p:cNvGrpSpPr/>
          <p:nvPr/>
        </p:nvGrpSpPr>
        <p:grpSpPr>
          <a:xfrm>
            <a:off x="7263880" y="2466267"/>
            <a:ext cx="1422788" cy="1772642"/>
            <a:chOff x="7651179" y="2466267"/>
            <a:chExt cx="1896557" cy="1772642"/>
          </a:xfrm>
        </p:grpSpPr>
        <p:sp>
          <p:nvSpPr>
            <p:cNvPr id="20" name="Rectangle 19"/>
            <p:cNvSpPr/>
            <p:nvPr/>
          </p:nvSpPr>
          <p:spPr bwMode="auto">
            <a:xfrm>
              <a:off x="7651179" y="2466267"/>
              <a:ext cx="1896557" cy="177264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prstTxWarp prst="textNoShape">
                <a:avLst/>
              </a:prstTxWarp>
            </a:bodyPr>
            <a:lstStyle/>
            <a:p>
              <a:pPr algn="ctr" defTabSz="914099" fontAlgn="base">
                <a:spcBef>
                  <a:spcPct val="0"/>
                </a:spcBef>
                <a:spcAft>
                  <a:spcPct val="0"/>
                </a:spcAft>
              </a:pPr>
              <a:r>
                <a:rPr lang="zh-TW" altLang="en-US" dirty="0">
                  <a:gradFill>
                    <a:gsLst>
                      <a:gs pos="0">
                        <a:srgbClr val="FFFFFF"/>
                      </a:gs>
                      <a:gs pos="100000">
                        <a:srgbClr val="FFFFFF"/>
                      </a:gs>
                    </a:gsLst>
                    <a:lin ang="5400000" scaled="0"/>
                  </a:gradFill>
                </a:rPr>
                <a:t>服務匯流排</a:t>
              </a:r>
              <a:endParaRPr lang="en-US" dirty="0">
                <a:gradFill>
                  <a:gsLst>
                    <a:gs pos="0">
                      <a:srgbClr val="FFFFFF"/>
                    </a:gs>
                    <a:gs pos="100000">
                      <a:srgbClr val="FFFFFF"/>
                    </a:gs>
                  </a:gsLst>
                  <a:lin ang="5400000" scaled="0"/>
                </a:gradFill>
              </a:endParaRPr>
            </a:p>
          </p:txBody>
        </p:sp>
        <p:pic>
          <p:nvPicPr>
            <p:cNvPr id="1033" name="Picture 9" descr="C:\Users\Jonahs\Dropbox\Projects SCOTT\MEET Windows Azure\source\Background\tile-icon-messaging.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252705" y="2885710"/>
              <a:ext cx="772495" cy="6313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Group 33"/>
          <p:cNvGrpSpPr/>
          <p:nvPr/>
        </p:nvGrpSpPr>
        <p:grpSpPr>
          <a:xfrm>
            <a:off x="7263879" y="4315831"/>
            <a:ext cx="1422788" cy="1772642"/>
            <a:chOff x="7651178" y="4341709"/>
            <a:chExt cx="1896557" cy="1772642"/>
          </a:xfrm>
        </p:grpSpPr>
        <p:sp>
          <p:nvSpPr>
            <p:cNvPr id="32" name="Rectangle 31"/>
            <p:cNvSpPr/>
            <p:nvPr/>
          </p:nvSpPr>
          <p:spPr bwMode="auto">
            <a:xfrm>
              <a:off x="7651178" y="4341709"/>
              <a:ext cx="1896557" cy="177264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prstTxWarp prst="textNoShape">
                <a:avLst/>
              </a:prstTxWarp>
            </a:bodyPr>
            <a:lstStyle/>
            <a:p>
              <a:pPr algn="ctr" defTabSz="914099" fontAlgn="base">
                <a:spcBef>
                  <a:spcPct val="0"/>
                </a:spcBef>
                <a:spcAft>
                  <a:spcPct val="0"/>
                </a:spcAft>
              </a:pPr>
              <a:r>
                <a:rPr lang="zh-TW" altLang="en-US" dirty="0">
                  <a:gradFill>
                    <a:gsLst>
                      <a:gs pos="0">
                        <a:srgbClr val="FFFFFF"/>
                      </a:gs>
                      <a:gs pos="100000">
                        <a:srgbClr val="FFFFFF"/>
                      </a:gs>
                    </a:gsLst>
                    <a:lin ang="5400000" scaled="0"/>
                  </a:gradFill>
                </a:rPr>
                <a:t>網路整合</a:t>
              </a:r>
              <a:endParaRPr lang="en-US" dirty="0">
                <a:gradFill>
                  <a:gsLst>
                    <a:gs pos="0">
                      <a:srgbClr val="FFFFFF"/>
                    </a:gs>
                    <a:gs pos="100000">
                      <a:srgbClr val="FFFFFF"/>
                    </a:gs>
                  </a:gsLst>
                  <a:lin ang="5400000" scaled="0"/>
                </a:gradFill>
              </a:endParaRPr>
            </a:p>
          </p:txBody>
        </p:sp>
        <p:pic>
          <p:nvPicPr>
            <p:cNvPr id="1034" name="Picture 10" descr="C:\Users\Jonahs\Dropbox\Projects SCOTT\MEET Windows Azure\source\Background\tile-icon-network.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8173712" y="4671657"/>
              <a:ext cx="851488" cy="851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p:cNvGrpSpPr/>
          <p:nvPr/>
        </p:nvGrpSpPr>
        <p:grpSpPr>
          <a:xfrm>
            <a:off x="7270014" y="622717"/>
            <a:ext cx="1422788" cy="1772642"/>
            <a:chOff x="5665775" y="2466267"/>
            <a:chExt cx="1896557" cy="1772642"/>
          </a:xfrm>
        </p:grpSpPr>
        <p:sp>
          <p:nvSpPr>
            <p:cNvPr id="31" name="Rectangle 30"/>
            <p:cNvSpPr/>
            <p:nvPr/>
          </p:nvSpPr>
          <p:spPr bwMode="auto">
            <a:xfrm>
              <a:off x="5665775" y="2466267"/>
              <a:ext cx="1896557" cy="177264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91440" rIns="91436" bIns="182880" numCol="1" rtlCol="0" anchor="b" anchorCtr="0" compatLnSpc="1">
              <a:prstTxWarp prst="textNoShape">
                <a:avLst/>
              </a:prstTxWarp>
            </a:bodyPr>
            <a:lstStyle/>
            <a:p>
              <a:pPr algn="ctr" defTabSz="914099" fontAlgn="base">
                <a:spcBef>
                  <a:spcPct val="0"/>
                </a:spcBef>
                <a:spcAft>
                  <a:spcPct val="0"/>
                </a:spcAft>
              </a:pPr>
              <a:r>
                <a:rPr lang="zh-TW" altLang="en-US" sz="2000" dirty="0">
                  <a:gradFill>
                    <a:gsLst>
                      <a:gs pos="0">
                        <a:srgbClr val="FFFFFF"/>
                      </a:gs>
                      <a:gs pos="100000">
                        <a:srgbClr val="FFFFFF"/>
                      </a:gs>
                    </a:gsLst>
                    <a:lin ang="5400000" scaled="0"/>
                  </a:gradFill>
                </a:rPr>
                <a:t>流量管理</a:t>
              </a:r>
              <a:endParaRPr lang="en-US" sz="2000" dirty="0">
                <a:gradFill>
                  <a:gsLst>
                    <a:gs pos="0">
                      <a:srgbClr val="FFFFFF"/>
                    </a:gs>
                    <a:gs pos="100000">
                      <a:srgbClr val="FFFFFF"/>
                    </a:gs>
                  </a:gsLst>
                  <a:lin ang="5400000" scaled="0"/>
                </a:gradFill>
              </a:endParaRPr>
            </a:p>
          </p:txBody>
        </p:sp>
        <p:pic>
          <p:nvPicPr>
            <p:cNvPr id="33" name="Picture 2"/>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a:off x="6180132" y="2909051"/>
              <a:ext cx="851488" cy="6256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193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10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15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20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10" presetClass="entr" presetSubtype="0" fill="hold" nodeType="withEffect">
                                  <p:stCondLst>
                                    <p:cond delay="25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30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nodeType="withEffect">
                                  <p:stCondLst>
                                    <p:cond delay="35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10" presetClass="entr" presetSubtype="0" fill="hold" nodeType="withEffect">
                                  <p:stCondLst>
                                    <p:cond delay="40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nodeType="withEffect">
                                  <p:stCondLst>
                                    <p:cond delay="45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par>
                                <p:cTn id="32" presetID="10" presetClass="entr" presetSubtype="0" fill="hold" nodeType="withEffect">
                                  <p:stCondLst>
                                    <p:cond delay="50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239" y="286381"/>
            <a:ext cx="11151917" cy="794064"/>
          </a:xfrm>
        </p:spPr>
        <p:txBody>
          <a:bodyPr/>
          <a:lstStyle/>
          <a:p>
            <a:r>
              <a:rPr lang="en-US" altLang="zh-TW" sz="4400" dirty="0" smtClean="0"/>
              <a:t>Windows </a:t>
            </a:r>
            <a:r>
              <a:rPr lang="en-US" altLang="zh-TW" sz="4400" dirty="0"/>
              <a:t>Azure </a:t>
            </a:r>
            <a:r>
              <a:rPr lang="en-US" altLang="zh-TW" sz="4400" dirty="0" smtClean="0"/>
              <a:t>Pack</a:t>
            </a:r>
            <a:r>
              <a:rPr lang="zh-TW" altLang="en-US" sz="4400" dirty="0" smtClean="0"/>
              <a:t>可快速建立自助雲端平台</a:t>
            </a:r>
            <a:endParaRPr lang="zh-TW" altLang="en-US" sz="4400" dirty="0"/>
          </a:p>
        </p:txBody>
      </p:sp>
      <p:sp>
        <p:nvSpPr>
          <p:cNvPr id="4" name="Footer Placeholder 3"/>
          <p:cNvSpPr>
            <a:spLocks noGrp="1"/>
          </p:cNvSpPr>
          <p:nvPr>
            <p:ph type="ftr" sz="quarter" idx="3"/>
          </p:nvPr>
        </p:nvSpPr>
        <p:spPr/>
        <p:txBody>
          <a:bodyPr/>
          <a:lstStyle/>
          <a:p>
            <a:pPr defTabSz="914133"/>
            <a:r>
              <a:rPr lang="en-US" smtClean="0"/>
              <a:t>T-SQL Enhancements in SQL Server 2012</a:t>
            </a:r>
            <a:endParaRPr lang="en-US" dirty="0"/>
          </a:p>
        </p:txBody>
      </p:sp>
      <p:sp>
        <p:nvSpPr>
          <p:cNvPr id="5" name="Slide Number Placeholder 4"/>
          <p:cNvSpPr>
            <a:spLocks noGrp="1"/>
          </p:cNvSpPr>
          <p:nvPr>
            <p:ph type="sldNum" sz="quarter" idx="4"/>
          </p:nvPr>
        </p:nvSpPr>
        <p:spPr/>
        <p:txBody>
          <a:bodyPr/>
          <a:lstStyle/>
          <a:p>
            <a:pPr defTabSz="914133"/>
            <a:fld id="{87FD5303-69AD-2E4D-B18B-E5EED0F0A60B}" type="slidenum">
              <a:rPr lang="en-US" smtClean="0"/>
              <a:pPr defTabSz="914133"/>
              <a:t>16</a:t>
            </a:fld>
            <a:r>
              <a:rPr lang="en-US" smtClean="0"/>
              <a:t>  |  </a:t>
            </a:r>
            <a:endParaRPr lang="en-US" dirty="0"/>
          </a:p>
        </p:txBody>
      </p:sp>
      <p:grpSp>
        <p:nvGrpSpPr>
          <p:cNvPr id="6" name="Group 5"/>
          <p:cNvGrpSpPr/>
          <p:nvPr/>
        </p:nvGrpSpPr>
        <p:grpSpPr>
          <a:xfrm>
            <a:off x="5957990" y="1388173"/>
            <a:ext cx="4942221" cy="3066344"/>
            <a:chOff x="4276550" y="2200795"/>
            <a:chExt cx="6697759" cy="4155547"/>
          </a:xfrm>
        </p:grpSpPr>
        <p:sp>
          <p:nvSpPr>
            <p:cNvPr id="7" name="Freeform 10"/>
            <p:cNvSpPr>
              <a:spLocks noChangeAspect="1"/>
            </p:cNvSpPr>
            <p:nvPr/>
          </p:nvSpPr>
          <p:spPr bwMode="auto">
            <a:xfrm>
              <a:off x="4276550" y="2200795"/>
              <a:ext cx="6697759" cy="4155547"/>
            </a:xfrm>
            <a:custGeom>
              <a:avLst/>
              <a:gdLst>
                <a:gd name="T0" fmla="*/ 290 w 341"/>
                <a:gd name="T1" fmla="*/ 208 h 210"/>
                <a:gd name="T2" fmla="*/ 341 w 341"/>
                <a:gd name="T3" fmla="*/ 139 h 210"/>
                <a:gd name="T4" fmla="*/ 275 w 341"/>
                <a:gd name="T5" fmla="*/ 75 h 210"/>
                <a:gd name="T6" fmla="*/ 205 w 341"/>
                <a:gd name="T7" fmla="*/ 0 h 210"/>
                <a:gd name="T8" fmla="*/ 142 w 341"/>
                <a:gd name="T9" fmla="*/ 37 h 210"/>
                <a:gd name="T10" fmla="*/ 75 w 341"/>
                <a:gd name="T11" fmla="*/ 37 h 210"/>
                <a:gd name="T12" fmla="*/ 39 w 341"/>
                <a:gd name="T13" fmla="*/ 103 h 210"/>
                <a:gd name="T14" fmla="*/ 0 w 341"/>
                <a:gd name="T15" fmla="*/ 157 h 210"/>
                <a:gd name="T16" fmla="*/ 34 w 341"/>
                <a:gd name="T17" fmla="*/ 208 h 210"/>
                <a:gd name="T18" fmla="*/ 290 w 341"/>
                <a:gd name="T19"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1" h="210">
                  <a:moveTo>
                    <a:pt x="290" y="208"/>
                  </a:moveTo>
                  <a:cubicBezTo>
                    <a:pt x="290" y="208"/>
                    <a:pt x="341" y="210"/>
                    <a:pt x="341" y="139"/>
                  </a:cubicBezTo>
                  <a:cubicBezTo>
                    <a:pt x="341" y="70"/>
                    <a:pt x="275" y="75"/>
                    <a:pt x="275" y="75"/>
                  </a:cubicBezTo>
                  <a:cubicBezTo>
                    <a:pt x="285" y="43"/>
                    <a:pt x="247" y="0"/>
                    <a:pt x="205" y="0"/>
                  </a:cubicBezTo>
                  <a:cubicBezTo>
                    <a:pt x="155" y="0"/>
                    <a:pt x="142" y="37"/>
                    <a:pt x="142" y="37"/>
                  </a:cubicBezTo>
                  <a:cubicBezTo>
                    <a:pt x="142" y="37"/>
                    <a:pt x="113" y="20"/>
                    <a:pt x="75" y="37"/>
                  </a:cubicBezTo>
                  <a:cubicBezTo>
                    <a:pt x="36" y="53"/>
                    <a:pt x="39" y="103"/>
                    <a:pt x="39" y="103"/>
                  </a:cubicBezTo>
                  <a:cubicBezTo>
                    <a:pt x="39" y="103"/>
                    <a:pt x="0" y="113"/>
                    <a:pt x="0" y="157"/>
                  </a:cubicBezTo>
                  <a:cubicBezTo>
                    <a:pt x="1" y="202"/>
                    <a:pt x="34" y="208"/>
                    <a:pt x="34" y="208"/>
                  </a:cubicBezTo>
                  <a:cubicBezTo>
                    <a:pt x="34" y="208"/>
                    <a:pt x="34" y="208"/>
                    <a:pt x="290" y="208"/>
                  </a:cubicBezTo>
                  <a:close/>
                </a:path>
              </a:pathLst>
            </a:custGeom>
            <a:solidFill>
              <a:srgbClr val="92D050">
                <a:alpha val="70000"/>
              </a:srgbClr>
            </a:solidFill>
            <a:ln w="31750">
              <a:solidFill>
                <a:srgbClr val="008272">
                  <a:lumMod val="75000"/>
                </a:srgbClr>
              </a:solidFill>
            </a:ln>
          </p:spPr>
          <p:txBody>
            <a:bodyPr vert="horz" wrap="square" lIns="89582" tIns="806240" rIns="89582" bIns="44793" numCol="1" anchor="t" anchorCtr="0" compatLnSpc="1">
              <a:prstTxWarp prst="textNoShape">
                <a:avLst/>
              </a:prstTxWarp>
            </a:bodyPr>
            <a:lstStyle/>
            <a:p>
              <a:pPr algn="ctr" defTabSz="896042">
                <a:defRPr/>
              </a:pPr>
              <a:endParaRPr lang="en-US" sz="3919" kern="0" dirty="0" smtClean="0">
                <a:gradFill>
                  <a:gsLst>
                    <a:gs pos="0">
                      <a:srgbClr val="00BCF2"/>
                    </a:gs>
                    <a:gs pos="100000">
                      <a:srgbClr val="00BCF2"/>
                    </a:gs>
                  </a:gsLst>
                  <a:lin ang="2700000" scaled="1"/>
                </a:gradFill>
                <a:ea typeface="Segoe UI" pitchFamily="34" charset="0"/>
                <a:cs typeface="Segoe UI" pitchFamily="34" charset="0"/>
              </a:endParaRPr>
            </a:p>
          </p:txBody>
        </p:sp>
        <p:sp>
          <p:nvSpPr>
            <p:cNvPr id="8" name="TextBox 7"/>
            <p:cNvSpPr txBox="1"/>
            <p:nvPr/>
          </p:nvSpPr>
          <p:spPr>
            <a:xfrm>
              <a:off x="8472414" y="5631447"/>
              <a:ext cx="1642341" cy="600627"/>
            </a:xfrm>
            <a:prstGeom prst="rect">
              <a:avLst/>
            </a:prstGeom>
            <a:noFill/>
          </p:spPr>
          <p:txBody>
            <a:bodyPr wrap="none" lIns="0" tIns="0" rIns="0" bIns="0" rtlCol="0">
              <a:spAutoFit/>
            </a:bodyPr>
            <a:lstStyle/>
            <a:p>
              <a:pPr defTabSz="914049">
                <a:lnSpc>
                  <a:spcPct val="90000"/>
                </a:lnSpc>
                <a:defRPr/>
              </a:pPr>
              <a:r>
                <a:rPr lang="zh-TW" altLang="en-US" sz="3200" kern="0" spc="-50" dirty="0" smtClean="0">
                  <a:solidFill>
                    <a:srgbClr val="CCFF99"/>
                  </a:solidFill>
                </a:rPr>
                <a:t>私有雲</a:t>
              </a:r>
            </a:p>
          </p:txBody>
        </p:sp>
      </p:grpSp>
      <p:pic>
        <p:nvPicPr>
          <p:cNvPr id="9" name="Picture 28" descr="Server-Virtual-Single"/>
          <p:cNvPicPr>
            <a:picLocks noChangeAspect="1" noChangeArrowheads="1"/>
          </p:cNvPicPr>
          <p:nvPr/>
        </p:nvPicPr>
        <p:blipFill>
          <a:blip r:embed="rId2" cstate="email">
            <a:duotone>
              <a:srgbClr val="D2D2D2">
                <a:shade val="45000"/>
                <a:satMod val="135000"/>
              </a:srgbClr>
              <a:prstClr val="white"/>
            </a:duotone>
            <a:extLst>
              <a:ext uri="{28A0092B-C50C-407E-A947-70E740481C1C}">
                <a14:useLocalDpi xmlns:a14="http://schemas.microsoft.com/office/drawing/2010/main"/>
              </a:ext>
            </a:extLst>
          </a:blip>
          <a:srcRect/>
          <a:stretch>
            <a:fillRect/>
          </a:stretch>
        </p:blipFill>
        <p:spPr bwMode="ltGray">
          <a:xfrm>
            <a:off x="7716447" y="2630167"/>
            <a:ext cx="1599746" cy="1212506"/>
          </a:xfrm>
          <a:prstGeom prst="rect">
            <a:avLst/>
          </a:prstGeom>
          <a:noFill/>
          <a:ln w="9525">
            <a:noFill/>
            <a:miter lim="800000"/>
            <a:headEnd/>
            <a:tailEnd/>
          </a:ln>
        </p:spPr>
      </p:pic>
      <p:pic>
        <p:nvPicPr>
          <p:cNvPr id="10" name="Picture 28" descr="Server-Virtual-Single"/>
          <p:cNvPicPr>
            <a:picLocks noChangeAspect="1" noChangeArrowheads="1"/>
          </p:cNvPicPr>
          <p:nvPr/>
        </p:nvPicPr>
        <p:blipFill>
          <a:blip r:embed="rId2" cstate="email">
            <a:duotone>
              <a:srgbClr val="D2D2D2">
                <a:shade val="45000"/>
                <a:satMod val="135000"/>
              </a:srgbClr>
              <a:prstClr val="white"/>
            </a:duotone>
            <a:extLst>
              <a:ext uri="{28A0092B-C50C-407E-A947-70E740481C1C}">
                <a14:useLocalDpi xmlns:a14="http://schemas.microsoft.com/office/drawing/2010/main"/>
              </a:ext>
            </a:extLst>
          </a:blip>
          <a:srcRect/>
          <a:stretch>
            <a:fillRect/>
          </a:stretch>
        </p:blipFill>
        <p:spPr bwMode="ltGray">
          <a:xfrm>
            <a:off x="7739138" y="2231961"/>
            <a:ext cx="1599746" cy="1212506"/>
          </a:xfrm>
          <a:prstGeom prst="rect">
            <a:avLst/>
          </a:prstGeom>
          <a:noFill/>
          <a:ln w="9525">
            <a:noFill/>
            <a:miter lim="800000"/>
            <a:headEnd/>
            <a:tailEnd/>
          </a:ln>
        </p:spPr>
      </p:pic>
      <p:pic>
        <p:nvPicPr>
          <p:cNvPr id="11" name="Picture 28" descr="Server-Virtual-Single"/>
          <p:cNvPicPr>
            <a:picLocks noChangeAspect="1" noChangeArrowheads="1"/>
          </p:cNvPicPr>
          <p:nvPr/>
        </p:nvPicPr>
        <p:blipFill>
          <a:blip r:embed="rId2" cstate="email">
            <a:duotone>
              <a:srgbClr val="D2D2D2">
                <a:shade val="45000"/>
                <a:satMod val="135000"/>
              </a:srgbClr>
              <a:prstClr val="white"/>
            </a:duotone>
            <a:extLst>
              <a:ext uri="{28A0092B-C50C-407E-A947-70E740481C1C}">
                <a14:useLocalDpi xmlns:a14="http://schemas.microsoft.com/office/drawing/2010/main"/>
              </a:ext>
            </a:extLst>
          </a:blip>
          <a:srcRect/>
          <a:stretch>
            <a:fillRect/>
          </a:stretch>
        </p:blipFill>
        <p:spPr bwMode="ltGray">
          <a:xfrm>
            <a:off x="7761829" y="1821241"/>
            <a:ext cx="1599746" cy="1212506"/>
          </a:xfrm>
          <a:prstGeom prst="rect">
            <a:avLst/>
          </a:prstGeom>
          <a:noFill/>
          <a:ln w="9525">
            <a:noFill/>
            <a:miter lim="800000"/>
            <a:headEnd/>
            <a:tailEnd/>
          </a:ln>
        </p:spPr>
      </p:pic>
      <p:grpSp>
        <p:nvGrpSpPr>
          <p:cNvPr id="12" name="Group 11"/>
          <p:cNvGrpSpPr/>
          <p:nvPr/>
        </p:nvGrpSpPr>
        <p:grpSpPr>
          <a:xfrm>
            <a:off x="812889" y="1388172"/>
            <a:ext cx="4942224" cy="3066345"/>
            <a:chOff x="927668" y="2198914"/>
            <a:chExt cx="6700793" cy="4157429"/>
          </a:xfrm>
        </p:grpSpPr>
        <p:sp>
          <p:nvSpPr>
            <p:cNvPr id="13" name="Freeform 10"/>
            <p:cNvSpPr>
              <a:spLocks noChangeAspect="1"/>
            </p:cNvSpPr>
            <p:nvPr/>
          </p:nvSpPr>
          <p:spPr bwMode="auto">
            <a:xfrm>
              <a:off x="927668" y="2198914"/>
              <a:ext cx="6700793" cy="4157429"/>
            </a:xfrm>
            <a:custGeom>
              <a:avLst/>
              <a:gdLst>
                <a:gd name="T0" fmla="*/ 290 w 341"/>
                <a:gd name="T1" fmla="*/ 208 h 210"/>
                <a:gd name="T2" fmla="*/ 341 w 341"/>
                <a:gd name="T3" fmla="*/ 139 h 210"/>
                <a:gd name="T4" fmla="*/ 275 w 341"/>
                <a:gd name="T5" fmla="*/ 75 h 210"/>
                <a:gd name="T6" fmla="*/ 205 w 341"/>
                <a:gd name="T7" fmla="*/ 0 h 210"/>
                <a:gd name="T8" fmla="*/ 142 w 341"/>
                <a:gd name="T9" fmla="*/ 37 h 210"/>
                <a:gd name="T10" fmla="*/ 75 w 341"/>
                <a:gd name="T11" fmla="*/ 37 h 210"/>
                <a:gd name="T12" fmla="*/ 39 w 341"/>
                <a:gd name="T13" fmla="*/ 103 h 210"/>
                <a:gd name="T14" fmla="*/ 0 w 341"/>
                <a:gd name="T15" fmla="*/ 157 h 210"/>
                <a:gd name="T16" fmla="*/ 34 w 341"/>
                <a:gd name="T17" fmla="*/ 208 h 210"/>
                <a:gd name="T18" fmla="*/ 290 w 341"/>
                <a:gd name="T19"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1" h="210">
                  <a:moveTo>
                    <a:pt x="290" y="208"/>
                  </a:moveTo>
                  <a:cubicBezTo>
                    <a:pt x="290" y="208"/>
                    <a:pt x="341" y="210"/>
                    <a:pt x="341" y="139"/>
                  </a:cubicBezTo>
                  <a:cubicBezTo>
                    <a:pt x="341" y="70"/>
                    <a:pt x="275" y="75"/>
                    <a:pt x="275" y="75"/>
                  </a:cubicBezTo>
                  <a:cubicBezTo>
                    <a:pt x="285" y="43"/>
                    <a:pt x="247" y="0"/>
                    <a:pt x="205" y="0"/>
                  </a:cubicBezTo>
                  <a:cubicBezTo>
                    <a:pt x="155" y="0"/>
                    <a:pt x="142" y="37"/>
                    <a:pt x="142" y="37"/>
                  </a:cubicBezTo>
                  <a:cubicBezTo>
                    <a:pt x="142" y="37"/>
                    <a:pt x="113" y="20"/>
                    <a:pt x="75" y="37"/>
                  </a:cubicBezTo>
                  <a:cubicBezTo>
                    <a:pt x="36" y="53"/>
                    <a:pt x="39" y="103"/>
                    <a:pt x="39" y="103"/>
                  </a:cubicBezTo>
                  <a:cubicBezTo>
                    <a:pt x="39" y="103"/>
                    <a:pt x="0" y="113"/>
                    <a:pt x="0" y="157"/>
                  </a:cubicBezTo>
                  <a:cubicBezTo>
                    <a:pt x="1" y="202"/>
                    <a:pt x="34" y="208"/>
                    <a:pt x="34" y="208"/>
                  </a:cubicBezTo>
                  <a:cubicBezTo>
                    <a:pt x="34" y="208"/>
                    <a:pt x="34" y="208"/>
                    <a:pt x="290" y="208"/>
                  </a:cubicBezTo>
                  <a:close/>
                </a:path>
              </a:pathLst>
            </a:custGeom>
            <a:solidFill>
              <a:srgbClr val="00B0F0">
                <a:alpha val="68000"/>
              </a:srgbClr>
            </a:solidFill>
            <a:ln w="31750">
              <a:solidFill>
                <a:srgbClr val="0070C0"/>
              </a:solidFill>
            </a:ln>
          </p:spPr>
          <p:txBody>
            <a:bodyPr vert="horz" wrap="square" lIns="89582" tIns="806240" rIns="89582" bIns="44793" numCol="1" anchor="t" anchorCtr="0" compatLnSpc="1">
              <a:prstTxWarp prst="textNoShape">
                <a:avLst/>
              </a:prstTxWarp>
            </a:bodyPr>
            <a:lstStyle/>
            <a:p>
              <a:pPr algn="ctr" defTabSz="896042">
                <a:defRPr/>
              </a:pPr>
              <a:endParaRPr lang="en-US" sz="3919" kern="0" dirty="0" smtClean="0">
                <a:gradFill>
                  <a:gsLst>
                    <a:gs pos="0">
                      <a:srgbClr val="00BCF2"/>
                    </a:gs>
                    <a:gs pos="100000">
                      <a:srgbClr val="00BCF2"/>
                    </a:gs>
                  </a:gsLst>
                  <a:lin ang="2700000" scaled="1"/>
                </a:gradFill>
                <a:ea typeface="Segoe UI" pitchFamily="34" charset="0"/>
                <a:cs typeface="Segoe UI" pitchFamily="34" charset="0"/>
              </a:endParaRPr>
            </a:p>
          </p:txBody>
        </p:sp>
        <p:sp>
          <p:nvSpPr>
            <p:cNvPr id="14" name="TextBox 13"/>
            <p:cNvSpPr txBox="1"/>
            <p:nvPr/>
          </p:nvSpPr>
          <p:spPr>
            <a:xfrm>
              <a:off x="1589118" y="5623865"/>
              <a:ext cx="1643084" cy="600899"/>
            </a:xfrm>
            <a:prstGeom prst="rect">
              <a:avLst/>
            </a:prstGeom>
            <a:noFill/>
          </p:spPr>
          <p:txBody>
            <a:bodyPr wrap="none" lIns="0" tIns="0" rIns="0" bIns="0" rtlCol="0">
              <a:spAutoFit/>
            </a:bodyPr>
            <a:lstStyle/>
            <a:p>
              <a:pPr defTabSz="914049">
                <a:lnSpc>
                  <a:spcPct val="90000"/>
                </a:lnSpc>
                <a:defRPr/>
              </a:pPr>
              <a:r>
                <a:rPr lang="zh-TW" altLang="en-US" sz="3200" kern="0" spc="-50" dirty="0" smtClean="0">
                  <a:solidFill>
                    <a:srgbClr val="CCECFF"/>
                  </a:solidFill>
                </a:rPr>
                <a:t>公有雲</a:t>
              </a:r>
            </a:p>
          </p:txBody>
        </p:sp>
      </p:grpSp>
      <p:pic>
        <p:nvPicPr>
          <p:cNvPr id="15" name="Picture 28" descr="Server-Virtual-Single"/>
          <p:cNvPicPr>
            <a:picLocks noChangeAspect="1" noChangeArrowheads="1"/>
          </p:cNvPicPr>
          <p:nvPr/>
        </p:nvPicPr>
        <p:blipFill>
          <a:blip r:embed="rId2" cstate="email">
            <a:duotone>
              <a:srgbClr val="D2D2D2">
                <a:shade val="45000"/>
                <a:satMod val="135000"/>
              </a:srgbClr>
              <a:prstClr val="white"/>
            </a:duotone>
            <a:extLst>
              <a:ext uri="{28A0092B-C50C-407E-A947-70E740481C1C}">
                <a14:useLocalDpi xmlns:a14="http://schemas.microsoft.com/office/drawing/2010/main"/>
              </a:ext>
            </a:extLst>
          </a:blip>
          <a:srcRect/>
          <a:stretch>
            <a:fillRect/>
          </a:stretch>
        </p:blipFill>
        <p:spPr bwMode="ltGray">
          <a:xfrm>
            <a:off x="2352407" y="2739210"/>
            <a:ext cx="1599746" cy="1212506"/>
          </a:xfrm>
          <a:prstGeom prst="rect">
            <a:avLst/>
          </a:prstGeom>
          <a:noFill/>
          <a:ln w="9525">
            <a:noFill/>
            <a:miter lim="800000"/>
            <a:headEnd/>
            <a:tailEnd/>
          </a:ln>
        </p:spPr>
      </p:pic>
      <p:pic>
        <p:nvPicPr>
          <p:cNvPr id="16" name="Picture 28" descr="Server-Virtual-Single"/>
          <p:cNvPicPr>
            <a:picLocks noChangeAspect="1" noChangeArrowheads="1"/>
          </p:cNvPicPr>
          <p:nvPr/>
        </p:nvPicPr>
        <p:blipFill>
          <a:blip r:embed="rId2" cstate="email">
            <a:duotone>
              <a:srgbClr val="D2D2D2">
                <a:shade val="45000"/>
                <a:satMod val="135000"/>
              </a:srgbClr>
              <a:prstClr val="white"/>
            </a:duotone>
            <a:extLst>
              <a:ext uri="{28A0092B-C50C-407E-A947-70E740481C1C}">
                <a14:useLocalDpi xmlns:a14="http://schemas.microsoft.com/office/drawing/2010/main"/>
              </a:ext>
            </a:extLst>
          </a:blip>
          <a:srcRect/>
          <a:stretch>
            <a:fillRect/>
          </a:stretch>
        </p:blipFill>
        <p:spPr bwMode="ltGray">
          <a:xfrm>
            <a:off x="2375097" y="2341006"/>
            <a:ext cx="1599746" cy="1212506"/>
          </a:xfrm>
          <a:prstGeom prst="rect">
            <a:avLst/>
          </a:prstGeom>
          <a:noFill/>
          <a:ln w="9525">
            <a:noFill/>
            <a:miter lim="800000"/>
            <a:headEnd/>
            <a:tailEnd/>
          </a:ln>
        </p:spPr>
      </p:pic>
      <p:pic>
        <p:nvPicPr>
          <p:cNvPr id="17" name="Picture 28" descr="Server-Virtual-Single"/>
          <p:cNvPicPr>
            <a:picLocks noChangeAspect="1" noChangeArrowheads="1"/>
          </p:cNvPicPr>
          <p:nvPr/>
        </p:nvPicPr>
        <p:blipFill>
          <a:blip r:embed="rId2" cstate="email">
            <a:duotone>
              <a:srgbClr val="D2D2D2">
                <a:shade val="45000"/>
                <a:satMod val="135000"/>
              </a:srgbClr>
              <a:prstClr val="white"/>
            </a:duotone>
            <a:extLst>
              <a:ext uri="{28A0092B-C50C-407E-A947-70E740481C1C}">
                <a14:useLocalDpi xmlns:a14="http://schemas.microsoft.com/office/drawing/2010/main"/>
              </a:ext>
            </a:extLst>
          </a:blip>
          <a:srcRect/>
          <a:stretch>
            <a:fillRect/>
          </a:stretch>
        </p:blipFill>
        <p:spPr bwMode="ltGray">
          <a:xfrm>
            <a:off x="2397787" y="1930286"/>
            <a:ext cx="1599746" cy="1212506"/>
          </a:xfrm>
          <a:prstGeom prst="rect">
            <a:avLst/>
          </a:prstGeom>
          <a:noFill/>
          <a:ln w="9525">
            <a:noFill/>
            <a:miter lim="800000"/>
            <a:headEnd/>
            <a:tailEnd/>
          </a:ln>
        </p:spPr>
      </p:pic>
      <p:sp>
        <p:nvSpPr>
          <p:cNvPr id="18" name="TextBox 17"/>
          <p:cNvSpPr txBox="1"/>
          <p:nvPr/>
        </p:nvSpPr>
        <p:spPr>
          <a:xfrm>
            <a:off x="1206735" y="4737885"/>
            <a:ext cx="3661259" cy="664797"/>
          </a:xfrm>
          <a:prstGeom prst="rect">
            <a:avLst/>
          </a:prstGeom>
          <a:noFill/>
        </p:spPr>
        <p:txBody>
          <a:bodyPr wrap="none" lIns="0" tIns="0" rIns="0" bIns="0" rtlCol="0">
            <a:spAutoFit/>
          </a:bodyPr>
          <a:lstStyle/>
          <a:p>
            <a:pPr marL="342768" indent="-342768" defTabSz="914049">
              <a:lnSpc>
                <a:spcPct val="90000"/>
              </a:lnSpc>
              <a:buFont typeface="Arial" panose="020B0604020202020204" pitchFamily="34" charset="0"/>
              <a:buChar char="•"/>
              <a:defRPr/>
            </a:pPr>
            <a:r>
              <a:rPr lang="zh-TW" altLang="en-US" sz="2400" kern="0" spc="-50" dirty="0" smtClean="0">
                <a:gradFill>
                  <a:gsLst>
                    <a:gs pos="2917">
                      <a:srgbClr val="505050"/>
                    </a:gs>
                    <a:gs pos="30000">
                      <a:srgbClr val="505050"/>
                    </a:gs>
                  </a:gsLst>
                  <a:lin ang="5400000" scaled="0"/>
                </a:gradFill>
              </a:rPr>
              <a:t>服務全世界客戶</a:t>
            </a:r>
            <a:endParaRPr lang="en-US" altLang="zh-TW" sz="2400" kern="0" spc="-50" dirty="0" smtClean="0">
              <a:gradFill>
                <a:gsLst>
                  <a:gs pos="2917">
                    <a:srgbClr val="505050"/>
                  </a:gs>
                  <a:gs pos="30000">
                    <a:srgbClr val="505050"/>
                  </a:gs>
                </a:gsLst>
                <a:lin ang="5400000" scaled="0"/>
              </a:gradFill>
            </a:endParaRPr>
          </a:p>
          <a:p>
            <a:pPr marL="342768" indent="-342768" defTabSz="914049">
              <a:lnSpc>
                <a:spcPct val="90000"/>
              </a:lnSpc>
              <a:buFont typeface="Arial" panose="020B0604020202020204" pitchFamily="34" charset="0"/>
              <a:buChar char="•"/>
              <a:defRPr/>
            </a:pPr>
            <a:r>
              <a:rPr lang="zh-TW" altLang="en-US" sz="2400" kern="0" spc="-50" dirty="0" smtClean="0">
                <a:gradFill>
                  <a:gsLst>
                    <a:gs pos="2917">
                      <a:srgbClr val="505050"/>
                    </a:gs>
                    <a:gs pos="30000">
                      <a:srgbClr val="505050"/>
                    </a:gs>
                  </a:gsLst>
                  <a:lin ang="5400000" scaled="0"/>
                </a:gradFill>
              </a:rPr>
              <a:t>運算資源集中在微軟機房</a:t>
            </a:r>
          </a:p>
        </p:txBody>
      </p:sp>
      <p:sp>
        <p:nvSpPr>
          <p:cNvPr id="19" name="TextBox 18"/>
          <p:cNvSpPr txBox="1"/>
          <p:nvPr/>
        </p:nvSpPr>
        <p:spPr>
          <a:xfrm>
            <a:off x="6106598" y="4737885"/>
            <a:ext cx="4792979" cy="664797"/>
          </a:xfrm>
          <a:prstGeom prst="rect">
            <a:avLst/>
          </a:prstGeom>
          <a:noFill/>
        </p:spPr>
        <p:txBody>
          <a:bodyPr wrap="none" lIns="0" tIns="0" rIns="0" bIns="0" rtlCol="0">
            <a:spAutoFit/>
          </a:bodyPr>
          <a:lstStyle/>
          <a:p>
            <a:pPr marL="342768" indent="-342768" defTabSz="914049">
              <a:lnSpc>
                <a:spcPct val="90000"/>
              </a:lnSpc>
              <a:buFont typeface="Arial" panose="020B0604020202020204" pitchFamily="34" charset="0"/>
              <a:buChar char="•"/>
              <a:defRPr/>
            </a:pPr>
            <a:r>
              <a:rPr lang="zh-TW" altLang="en-US" sz="2400" kern="0" spc="-50" dirty="0" smtClean="0">
                <a:gradFill>
                  <a:gsLst>
                    <a:gs pos="2917">
                      <a:srgbClr val="505050"/>
                    </a:gs>
                    <a:gs pos="30000">
                      <a:srgbClr val="505050"/>
                    </a:gs>
                  </a:gsLst>
                  <a:lin ang="5400000" scaled="0"/>
                </a:gradFill>
              </a:rPr>
              <a:t>服務公司</a:t>
            </a:r>
            <a:r>
              <a:rPr lang="en-US" altLang="zh-TW" sz="2400" kern="0" spc="-50" dirty="0" smtClean="0">
                <a:gradFill>
                  <a:gsLst>
                    <a:gs pos="2917">
                      <a:srgbClr val="505050"/>
                    </a:gs>
                    <a:gs pos="30000">
                      <a:srgbClr val="505050"/>
                    </a:gs>
                  </a:gsLst>
                  <a:lin ang="5400000" scaled="0"/>
                </a:gradFill>
              </a:rPr>
              <a:t>/</a:t>
            </a:r>
            <a:r>
              <a:rPr lang="zh-TW" altLang="en-US" sz="2400" kern="0" spc="-50" dirty="0" smtClean="0">
                <a:gradFill>
                  <a:gsLst>
                    <a:gs pos="2917">
                      <a:srgbClr val="505050"/>
                    </a:gs>
                    <a:gs pos="30000">
                      <a:srgbClr val="505050"/>
                    </a:gs>
                  </a:gsLst>
                  <a:lin ang="5400000" scaled="0"/>
                </a:gradFill>
              </a:rPr>
              <a:t>機關</a:t>
            </a:r>
            <a:r>
              <a:rPr lang="en-US" altLang="zh-TW" sz="2400" kern="0" spc="-50" dirty="0" smtClean="0">
                <a:gradFill>
                  <a:gsLst>
                    <a:gs pos="2917">
                      <a:srgbClr val="505050"/>
                    </a:gs>
                    <a:gs pos="30000">
                      <a:srgbClr val="505050"/>
                    </a:gs>
                  </a:gsLst>
                  <a:lin ang="5400000" scaled="0"/>
                </a:gradFill>
              </a:rPr>
              <a:t>/</a:t>
            </a:r>
            <a:r>
              <a:rPr lang="zh-TW" altLang="en-US" sz="2400" kern="0" spc="-50" dirty="0" smtClean="0">
                <a:gradFill>
                  <a:gsLst>
                    <a:gs pos="2917">
                      <a:srgbClr val="505050"/>
                    </a:gs>
                    <a:gs pos="30000">
                      <a:srgbClr val="505050"/>
                    </a:gs>
                  </a:gsLst>
                  <a:lin ang="5400000" scaled="0"/>
                </a:gradFill>
              </a:rPr>
              <a:t>學校內部營運單位</a:t>
            </a:r>
            <a:endParaRPr lang="en-US" altLang="zh-TW" sz="2400" kern="0" spc="-50" dirty="0" smtClean="0">
              <a:gradFill>
                <a:gsLst>
                  <a:gs pos="2917">
                    <a:srgbClr val="505050"/>
                  </a:gs>
                  <a:gs pos="30000">
                    <a:srgbClr val="505050"/>
                  </a:gs>
                </a:gsLst>
                <a:lin ang="5400000" scaled="0"/>
              </a:gradFill>
            </a:endParaRPr>
          </a:p>
          <a:p>
            <a:pPr marL="342768" indent="-342768" defTabSz="914049">
              <a:lnSpc>
                <a:spcPct val="90000"/>
              </a:lnSpc>
              <a:buFont typeface="Arial" panose="020B0604020202020204" pitchFamily="34" charset="0"/>
              <a:buChar char="•"/>
              <a:defRPr/>
            </a:pPr>
            <a:r>
              <a:rPr lang="zh-TW" altLang="en-US" sz="2400" kern="0" spc="-50" dirty="0" smtClean="0">
                <a:gradFill>
                  <a:gsLst>
                    <a:gs pos="2917">
                      <a:srgbClr val="505050"/>
                    </a:gs>
                    <a:gs pos="30000">
                      <a:srgbClr val="505050"/>
                    </a:gs>
                  </a:gsLst>
                  <a:lin ang="5400000" scaled="0"/>
                </a:gradFill>
              </a:rPr>
              <a:t>運算資源集中在</a:t>
            </a:r>
            <a:r>
              <a:rPr lang="en-US" altLang="zh-TW" sz="2400" kern="0" spc="-50" dirty="0" smtClean="0">
                <a:gradFill>
                  <a:gsLst>
                    <a:gs pos="2917">
                      <a:srgbClr val="505050"/>
                    </a:gs>
                    <a:gs pos="30000">
                      <a:srgbClr val="505050"/>
                    </a:gs>
                  </a:gsLst>
                  <a:lin ang="5400000" scaled="0"/>
                </a:gradFill>
              </a:rPr>
              <a:t>IT</a:t>
            </a:r>
            <a:r>
              <a:rPr lang="zh-TW" altLang="en-US" sz="2400" kern="0" spc="-50" dirty="0" smtClean="0">
                <a:gradFill>
                  <a:gsLst>
                    <a:gs pos="2917">
                      <a:srgbClr val="505050"/>
                    </a:gs>
                    <a:gs pos="30000">
                      <a:srgbClr val="505050"/>
                    </a:gs>
                  </a:gsLst>
                  <a:lin ang="5400000" scaled="0"/>
                </a:gradFill>
              </a:rPr>
              <a:t>機房</a:t>
            </a:r>
          </a:p>
        </p:txBody>
      </p:sp>
      <p:sp>
        <p:nvSpPr>
          <p:cNvPr id="20" name="Freeform 17"/>
          <p:cNvSpPr>
            <a:spLocks noChangeAspect="1" noEditPoints="1"/>
          </p:cNvSpPr>
          <p:nvPr/>
        </p:nvSpPr>
        <p:spPr bwMode="auto">
          <a:xfrm>
            <a:off x="3876607" y="4049855"/>
            <a:ext cx="1414057" cy="208045"/>
          </a:xfrm>
          <a:custGeom>
            <a:avLst/>
            <a:gdLst>
              <a:gd name="T0" fmla="*/ 382 w 5870"/>
              <a:gd name="T1" fmla="*/ 425 h 864"/>
              <a:gd name="T2" fmla="*/ 0 w 5870"/>
              <a:gd name="T3" fmla="*/ 121 h 864"/>
              <a:gd name="T4" fmla="*/ 382 w 5870"/>
              <a:gd name="T5" fmla="*/ 797 h 864"/>
              <a:gd name="T6" fmla="*/ 368 w 5870"/>
              <a:gd name="T7" fmla="*/ 440 h 864"/>
              <a:gd name="T8" fmla="*/ 368 w 5870"/>
              <a:gd name="T9" fmla="*/ 440 h 864"/>
              <a:gd name="T10" fmla="*/ 1835 w 5870"/>
              <a:gd name="T11" fmla="*/ 200 h 864"/>
              <a:gd name="T12" fmla="*/ 1913 w 5870"/>
              <a:gd name="T13" fmla="*/ 200 h 864"/>
              <a:gd name="T14" fmla="*/ 1613 w 5870"/>
              <a:gd name="T15" fmla="*/ 607 h 864"/>
              <a:gd name="T16" fmla="*/ 1309 w 5870"/>
              <a:gd name="T17" fmla="*/ 606 h 864"/>
              <a:gd name="T18" fmla="*/ 1345 w 5870"/>
              <a:gd name="T19" fmla="*/ 692 h 864"/>
              <a:gd name="T20" fmla="*/ 1649 w 5870"/>
              <a:gd name="T21" fmla="*/ 692 h 864"/>
              <a:gd name="T22" fmla="*/ 1845 w 5870"/>
              <a:gd name="T23" fmla="*/ 321 h 864"/>
              <a:gd name="T24" fmla="*/ 2301 w 5870"/>
              <a:gd name="T25" fmla="*/ 465 h 864"/>
              <a:gd name="T26" fmla="*/ 2053 w 5870"/>
              <a:gd name="T27" fmla="*/ 383 h 864"/>
              <a:gd name="T28" fmla="*/ 2053 w 5870"/>
              <a:gd name="T29" fmla="*/ 692 h 864"/>
              <a:gd name="T30" fmla="*/ 2242 w 5870"/>
              <a:gd name="T31" fmla="*/ 480 h 864"/>
              <a:gd name="T32" fmla="*/ 2710 w 5870"/>
              <a:gd name="T33" fmla="*/ 143 h 864"/>
              <a:gd name="T34" fmla="*/ 2538 w 5870"/>
              <a:gd name="T35" fmla="*/ 312 h 864"/>
              <a:gd name="T36" fmla="*/ 2522 w 5870"/>
              <a:gd name="T37" fmla="*/ 701 h 864"/>
              <a:gd name="T38" fmla="*/ 2710 w 5870"/>
              <a:gd name="T39" fmla="*/ 692 h 864"/>
              <a:gd name="T40" fmla="*/ 2459 w 5870"/>
              <a:gd name="T41" fmla="*/ 613 h 864"/>
              <a:gd name="T42" fmla="*/ 2620 w 5870"/>
              <a:gd name="T43" fmla="*/ 393 h 864"/>
              <a:gd name="T44" fmla="*/ 3104 w 5870"/>
              <a:gd name="T45" fmla="*/ 364 h 864"/>
              <a:gd name="T46" fmla="*/ 2835 w 5870"/>
              <a:gd name="T47" fmla="*/ 648 h 864"/>
              <a:gd name="T48" fmla="*/ 3104 w 5870"/>
              <a:gd name="T49" fmla="*/ 364 h 864"/>
              <a:gd name="T50" fmla="*/ 2847 w 5870"/>
              <a:gd name="T51" fmla="*/ 509 h 864"/>
              <a:gd name="T52" fmla="*/ 3090 w 5870"/>
              <a:gd name="T53" fmla="*/ 507 h 864"/>
              <a:gd name="T54" fmla="*/ 3547 w 5870"/>
              <a:gd name="T55" fmla="*/ 620 h 864"/>
              <a:gd name="T56" fmla="*/ 3315 w 5870"/>
              <a:gd name="T57" fmla="*/ 620 h 864"/>
              <a:gd name="T58" fmla="*/ 3343 w 5870"/>
              <a:gd name="T59" fmla="*/ 692 h 864"/>
              <a:gd name="T60" fmla="*/ 3578 w 5870"/>
              <a:gd name="T61" fmla="*/ 692 h 864"/>
              <a:gd name="T62" fmla="*/ 3845 w 5870"/>
              <a:gd name="T63" fmla="*/ 484 h 864"/>
              <a:gd name="T64" fmla="*/ 3840 w 5870"/>
              <a:gd name="T65" fmla="*/ 363 h 864"/>
              <a:gd name="T66" fmla="*/ 3751 w 5870"/>
              <a:gd name="T67" fmla="*/ 343 h 864"/>
              <a:gd name="T68" fmla="*/ 3866 w 5870"/>
              <a:gd name="T69" fmla="*/ 564 h 864"/>
              <a:gd name="T70" fmla="*/ 3713 w 5870"/>
              <a:gd name="T71" fmla="*/ 678 h 864"/>
              <a:gd name="T72" fmla="*/ 3919 w 5870"/>
              <a:gd name="T73" fmla="*/ 531 h 864"/>
              <a:gd name="T74" fmla="*/ 4172 w 5870"/>
              <a:gd name="T75" fmla="*/ 692 h 864"/>
              <a:gd name="T76" fmla="*/ 4566 w 5870"/>
              <a:gd name="T77" fmla="*/ 692 h 864"/>
              <a:gd name="T78" fmla="*/ 4335 w 5870"/>
              <a:gd name="T79" fmla="*/ 249 h 864"/>
              <a:gd name="T80" fmla="*/ 4606 w 5870"/>
              <a:gd name="T81" fmla="*/ 321 h 864"/>
              <a:gd name="T82" fmla="*/ 4585 w 5870"/>
              <a:gd name="T83" fmla="*/ 692 h 864"/>
              <a:gd name="T84" fmla="*/ 4892 w 5870"/>
              <a:gd name="T85" fmla="*/ 338 h 864"/>
              <a:gd name="T86" fmla="*/ 5188 w 5870"/>
              <a:gd name="T87" fmla="*/ 535 h 864"/>
              <a:gd name="T88" fmla="*/ 5000 w 5870"/>
              <a:gd name="T89" fmla="*/ 321 h 864"/>
              <a:gd name="T90" fmla="*/ 5187 w 5870"/>
              <a:gd name="T91" fmla="*/ 633 h 864"/>
              <a:gd name="T92" fmla="*/ 5248 w 5870"/>
              <a:gd name="T93" fmla="*/ 321 h 864"/>
              <a:gd name="T94" fmla="*/ 5405 w 5870"/>
              <a:gd name="T95" fmla="*/ 397 h 864"/>
              <a:gd name="T96" fmla="*/ 5344 w 5870"/>
              <a:gd name="T97" fmla="*/ 692 h 864"/>
              <a:gd name="T98" fmla="*/ 5492 w 5870"/>
              <a:gd name="T99" fmla="*/ 369 h 864"/>
              <a:gd name="T100" fmla="*/ 5829 w 5870"/>
              <a:gd name="T101" fmla="*/ 359 h 864"/>
              <a:gd name="T102" fmla="*/ 5547 w 5870"/>
              <a:gd name="T103" fmla="*/ 508 h 864"/>
              <a:gd name="T104" fmla="*/ 5844 w 5870"/>
              <a:gd name="T105" fmla="*/ 610 h 864"/>
              <a:gd name="T106" fmla="*/ 5870 w 5870"/>
              <a:gd name="T107" fmla="*/ 521 h 864"/>
              <a:gd name="T108" fmla="*/ 5716 w 5870"/>
              <a:gd name="T109" fmla="*/ 363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70" h="864">
                <a:moveTo>
                  <a:pt x="382" y="67"/>
                </a:moveTo>
                <a:cubicBezTo>
                  <a:pt x="864" y="0"/>
                  <a:pt x="864" y="0"/>
                  <a:pt x="864" y="0"/>
                </a:cubicBezTo>
                <a:cubicBezTo>
                  <a:pt x="864" y="425"/>
                  <a:pt x="864" y="425"/>
                  <a:pt x="864" y="425"/>
                </a:cubicBezTo>
                <a:cubicBezTo>
                  <a:pt x="382" y="425"/>
                  <a:pt x="382" y="425"/>
                  <a:pt x="382" y="425"/>
                </a:cubicBezTo>
                <a:lnTo>
                  <a:pt x="382" y="67"/>
                </a:lnTo>
                <a:close/>
                <a:moveTo>
                  <a:pt x="368" y="425"/>
                </a:moveTo>
                <a:cubicBezTo>
                  <a:pt x="368" y="70"/>
                  <a:pt x="368" y="70"/>
                  <a:pt x="368" y="70"/>
                </a:cubicBezTo>
                <a:cubicBezTo>
                  <a:pt x="0" y="121"/>
                  <a:pt x="0" y="121"/>
                  <a:pt x="0" y="121"/>
                </a:cubicBezTo>
                <a:cubicBezTo>
                  <a:pt x="0" y="425"/>
                  <a:pt x="0" y="425"/>
                  <a:pt x="0" y="425"/>
                </a:cubicBezTo>
                <a:lnTo>
                  <a:pt x="368" y="425"/>
                </a:lnTo>
                <a:close/>
                <a:moveTo>
                  <a:pt x="382" y="440"/>
                </a:moveTo>
                <a:cubicBezTo>
                  <a:pt x="382" y="797"/>
                  <a:pt x="382" y="797"/>
                  <a:pt x="382" y="797"/>
                </a:cubicBezTo>
                <a:cubicBezTo>
                  <a:pt x="864" y="864"/>
                  <a:pt x="864" y="864"/>
                  <a:pt x="864" y="864"/>
                </a:cubicBezTo>
                <a:cubicBezTo>
                  <a:pt x="864" y="440"/>
                  <a:pt x="864" y="440"/>
                  <a:pt x="864" y="440"/>
                </a:cubicBezTo>
                <a:lnTo>
                  <a:pt x="382" y="440"/>
                </a:lnTo>
                <a:close/>
                <a:moveTo>
                  <a:pt x="368" y="440"/>
                </a:moveTo>
                <a:cubicBezTo>
                  <a:pt x="0" y="440"/>
                  <a:pt x="0" y="440"/>
                  <a:pt x="0" y="440"/>
                </a:cubicBezTo>
                <a:cubicBezTo>
                  <a:pt x="0" y="744"/>
                  <a:pt x="0" y="744"/>
                  <a:pt x="0" y="744"/>
                </a:cubicBezTo>
                <a:cubicBezTo>
                  <a:pt x="368" y="795"/>
                  <a:pt x="368" y="795"/>
                  <a:pt x="368" y="795"/>
                </a:cubicBezTo>
                <a:lnTo>
                  <a:pt x="368" y="440"/>
                </a:lnTo>
                <a:close/>
                <a:moveTo>
                  <a:pt x="1902" y="173"/>
                </a:moveTo>
                <a:cubicBezTo>
                  <a:pt x="1894" y="165"/>
                  <a:pt x="1885" y="161"/>
                  <a:pt x="1874" y="161"/>
                </a:cubicBezTo>
                <a:cubicBezTo>
                  <a:pt x="1863" y="161"/>
                  <a:pt x="1853" y="165"/>
                  <a:pt x="1846" y="173"/>
                </a:cubicBezTo>
                <a:cubicBezTo>
                  <a:pt x="1839" y="180"/>
                  <a:pt x="1835" y="189"/>
                  <a:pt x="1835" y="200"/>
                </a:cubicBezTo>
                <a:cubicBezTo>
                  <a:pt x="1835" y="211"/>
                  <a:pt x="1839" y="221"/>
                  <a:pt x="1846" y="228"/>
                </a:cubicBezTo>
                <a:cubicBezTo>
                  <a:pt x="1854" y="235"/>
                  <a:pt x="1863" y="238"/>
                  <a:pt x="1874" y="238"/>
                </a:cubicBezTo>
                <a:cubicBezTo>
                  <a:pt x="1884" y="238"/>
                  <a:pt x="1894" y="235"/>
                  <a:pt x="1901" y="227"/>
                </a:cubicBezTo>
                <a:cubicBezTo>
                  <a:pt x="1909" y="220"/>
                  <a:pt x="1913" y="211"/>
                  <a:pt x="1913" y="200"/>
                </a:cubicBezTo>
                <a:cubicBezTo>
                  <a:pt x="1913" y="189"/>
                  <a:pt x="1909" y="180"/>
                  <a:pt x="1902" y="173"/>
                </a:cubicBezTo>
                <a:close/>
                <a:moveTo>
                  <a:pt x="1730" y="173"/>
                </a:moveTo>
                <a:cubicBezTo>
                  <a:pt x="1615" y="607"/>
                  <a:pt x="1615" y="607"/>
                  <a:pt x="1615" y="607"/>
                </a:cubicBezTo>
                <a:cubicBezTo>
                  <a:pt x="1613" y="607"/>
                  <a:pt x="1613" y="607"/>
                  <a:pt x="1613" y="607"/>
                </a:cubicBezTo>
                <a:cubicBezTo>
                  <a:pt x="1495" y="173"/>
                  <a:pt x="1495" y="173"/>
                  <a:pt x="1495" y="173"/>
                </a:cubicBezTo>
                <a:cubicBezTo>
                  <a:pt x="1436" y="173"/>
                  <a:pt x="1436" y="173"/>
                  <a:pt x="1436" y="173"/>
                </a:cubicBezTo>
                <a:cubicBezTo>
                  <a:pt x="1311" y="606"/>
                  <a:pt x="1311" y="606"/>
                  <a:pt x="1311" y="606"/>
                </a:cubicBezTo>
                <a:cubicBezTo>
                  <a:pt x="1309" y="606"/>
                  <a:pt x="1309" y="606"/>
                  <a:pt x="1309" y="606"/>
                </a:cubicBezTo>
                <a:cubicBezTo>
                  <a:pt x="1189" y="173"/>
                  <a:pt x="1189" y="173"/>
                  <a:pt x="1189" y="173"/>
                </a:cubicBezTo>
                <a:cubicBezTo>
                  <a:pt x="1123" y="173"/>
                  <a:pt x="1123" y="173"/>
                  <a:pt x="1123" y="173"/>
                </a:cubicBezTo>
                <a:cubicBezTo>
                  <a:pt x="1274" y="692"/>
                  <a:pt x="1274" y="692"/>
                  <a:pt x="1274" y="692"/>
                </a:cubicBezTo>
                <a:cubicBezTo>
                  <a:pt x="1345" y="692"/>
                  <a:pt x="1345" y="692"/>
                  <a:pt x="1345" y="692"/>
                </a:cubicBezTo>
                <a:cubicBezTo>
                  <a:pt x="1461" y="281"/>
                  <a:pt x="1461" y="281"/>
                  <a:pt x="1461" y="281"/>
                </a:cubicBezTo>
                <a:cubicBezTo>
                  <a:pt x="1462" y="281"/>
                  <a:pt x="1462" y="281"/>
                  <a:pt x="1462" y="281"/>
                </a:cubicBezTo>
                <a:cubicBezTo>
                  <a:pt x="1578" y="692"/>
                  <a:pt x="1578" y="692"/>
                  <a:pt x="1578" y="692"/>
                </a:cubicBezTo>
                <a:cubicBezTo>
                  <a:pt x="1649" y="692"/>
                  <a:pt x="1649" y="692"/>
                  <a:pt x="1649" y="692"/>
                </a:cubicBezTo>
                <a:cubicBezTo>
                  <a:pt x="1796" y="173"/>
                  <a:pt x="1796" y="173"/>
                  <a:pt x="1796" y="173"/>
                </a:cubicBezTo>
                <a:lnTo>
                  <a:pt x="1730" y="173"/>
                </a:lnTo>
                <a:close/>
                <a:moveTo>
                  <a:pt x="1905" y="321"/>
                </a:moveTo>
                <a:cubicBezTo>
                  <a:pt x="1845" y="321"/>
                  <a:pt x="1845" y="321"/>
                  <a:pt x="1845" y="321"/>
                </a:cubicBezTo>
                <a:cubicBezTo>
                  <a:pt x="1845" y="692"/>
                  <a:pt x="1845" y="692"/>
                  <a:pt x="1845" y="692"/>
                </a:cubicBezTo>
                <a:cubicBezTo>
                  <a:pt x="1905" y="692"/>
                  <a:pt x="1905" y="692"/>
                  <a:pt x="1905" y="692"/>
                </a:cubicBezTo>
                <a:lnTo>
                  <a:pt x="1905" y="321"/>
                </a:lnTo>
                <a:close/>
                <a:moveTo>
                  <a:pt x="2301" y="465"/>
                </a:moveTo>
                <a:cubicBezTo>
                  <a:pt x="2301" y="416"/>
                  <a:pt x="2290" y="378"/>
                  <a:pt x="2269" y="352"/>
                </a:cubicBezTo>
                <a:cubicBezTo>
                  <a:pt x="2248" y="325"/>
                  <a:pt x="2217" y="312"/>
                  <a:pt x="2176" y="312"/>
                </a:cubicBezTo>
                <a:cubicBezTo>
                  <a:pt x="2123" y="312"/>
                  <a:pt x="2082" y="336"/>
                  <a:pt x="2054" y="383"/>
                </a:cubicBezTo>
                <a:cubicBezTo>
                  <a:pt x="2053" y="383"/>
                  <a:pt x="2053" y="383"/>
                  <a:pt x="2053" y="383"/>
                </a:cubicBezTo>
                <a:cubicBezTo>
                  <a:pt x="2053" y="321"/>
                  <a:pt x="2053" y="321"/>
                  <a:pt x="2053" y="321"/>
                </a:cubicBezTo>
                <a:cubicBezTo>
                  <a:pt x="1994" y="321"/>
                  <a:pt x="1994" y="321"/>
                  <a:pt x="1994" y="321"/>
                </a:cubicBezTo>
                <a:cubicBezTo>
                  <a:pt x="1994" y="692"/>
                  <a:pt x="1994" y="692"/>
                  <a:pt x="1994" y="692"/>
                </a:cubicBezTo>
                <a:cubicBezTo>
                  <a:pt x="2053" y="692"/>
                  <a:pt x="2053" y="692"/>
                  <a:pt x="2053" y="692"/>
                </a:cubicBezTo>
                <a:cubicBezTo>
                  <a:pt x="2053" y="480"/>
                  <a:pt x="2053" y="480"/>
                  <a:pt x="2053" y="480"/>
                </a:cubicBezTo>
                <a:cubicBezTo>
                  <a:pt x="2053" y="446"/>
                  <a:pt x="2063" y="418"/>
                  <a:pt x="2082" y="396"/>
                </a:cubicBezTo>
                <a:cubicBezTo>
                  <a:pt x="2102" y="374"/>
                  <a:pt x="2126" y="363"/>
                  <a:pt x="2156" y="363"/>
                </a:cubicBezTo>
                <a:cubicBezTo>
                  <a:pt x="2213" y="363"/>
                  <a:pt x="2242" y="402"/>
                  <a:pt x="2242" y="480"/>
                </a:cubicBezTo>
                <a:cubicBezTo>
                  <a:pt x="2242" y="692"/>
                  <a:pt x="2242" y="692"/>
                  <a:pt x="2242" y="692"/>
                </a:cubicBezTo>
                <a:cubicBezTo>
                  <a:pt x="2301" y="692"/>
                  <a:pt x="2301" y="692"/>
                  <a:pt x="2301" y="692"/>
                </a:cubicBezTo>
                <a:lnTo>
                  <a:pt x="2301" y="465"/>
                </a:lnTo>
                <a:close/>
                <a:moveTo>
                  <a:pt x="2710" y="143"/>
                </a:moveTo>
                <a:cubicBezTo>
                  <a:pt x="2651" y="143"/>
                  <a:pt x="2651" y="143"/>
                  <a:pt x="2651" y="143"/>
                </a:cubicBezTo>
                <a:cubicBezTo>
                  <a:pt x="2651" y="372"/>
                  <a:pt x="2651" y="372"/>
                  <a:pt x="2651" y="372"/>
                </a:cubicBezTo>
                <a:cubicBezTo>
                  <a:pt x="2649" y="372"/>
                  <a:pt x="2649" y="372"/>
                  <a:pt x="2649" y="372"/>
                </a:cubicBezTo>
                <a:cubicBezTo>
                  <a:pt x="2626" y="332"/>
                  <a:pt x="2589" y="312"/>
                  <a:pt x="2538" y="312"/>
                </a:cubicBezTo>
                <a:cubicBezTo>
                  <a:pt x="2487" y="312"/>
                  <a:pt x="2445" y="331"/>
                  <a:pt x="2415" y="368"/>
                </a:cubicBezTo>
                <a:cubicBezTo>
                  <a:pt x="2384" y="405"/>
                  <a:pt x="2369" y="454"/>
                  <a:pt x="2369" y="515"/>
                </a:cubicBezTo>
                <a:cubicBezTo>
                  <a:pt x="2369" y="572"/>
                  <a:pt x="2382" y="617"/>
                  <a:pt x="2410" y="650"/>
                </a:cubicBezTo>
                <a:cubicBezTo>
                  <a:pt x="2438" y="684"/>
                  <a:pt x="2475" y="701"/>
                  <a:pt x="2522" y="701"/>
                </a:cubicBezTo>
                <a:cubicBezTo>
                  <a:pt x="2579" y="701"/>
                  <a:pt x="2622" y="677"/>
                  <a:pt x="2649" y="629"/>
                </a:cubicBezTo>
                <a:cubicBezTo>
                  <a:pt x="2651" y="629"/>
                  <a:pt x="2651" y="629"/>
                  <a:pt x="2651" y="629"/>
                </a:cubicBezTo>
                <a:cubicBezTo>
                  <a:pt x="2651" y="692"/>
                  <a:pt x="2651" y="692"/>
                  <a:pt x="2651" y="692"/>
                </a:cubicBezTo>
                <a:cubicBezTo>
                  <a:pt x="2710" y="692"/>
                  <a:pt x="2710" y="692"/>
                  <a:pt x="2710" y="692"/>
                </a:cubicBezTo>
                <a:lnTo>
                  <a:pt x="2710" y="143"/>
                </a:lnTo>
                <a:close/>
                <a:moveTo>
                  <a:pt x="2619" y="615"/>
                </a:moveTo>
                <a:cubicBezTo>
                  <a:pt x="2598" y="638"/>
                  <a:pt x="2571" y="650"/>
                  <a:pt x="2539" y="650"/>
                </a:cubicBezTo>
                <a:cubicBezTo>
                  <a:pt x="2505" y="650"/>
                  <a:pt x="2479" y="638"/>
                  <a:pt x="2459" y="613"/>
                </a:cubicBezTo>
                <a:cubicBezTo>
                  <a:pt x="2439" y="588"/>
                  <a:pt x="2429" y="555"/>
                  <a:pt x="2429" y="512"/>
                </a:cubicBezTo>
                <a:cubicBezTo>
                  <a:pt x="2429" y="465"/>
                  <a:pt x="2440" y="429"/>
                  <a:pt x="2461" y="402"/>
                </a:cubicBezTo>
                <a:cubicBezTo>
                  <a:pt x="2482" y="376"/>
                  <a:pt x="2510" y="363"/>
                  <a:pt x="2546" y="363"/>
                </a:cubicBezTo>
                <a:cubicBezTo>
                  <a:pt x="2575" y="363"/>
                  <a:pt x="2600" y="373"/>
                  <a:pt x="2620" y="393"/>
                </a:cubicBezTo>
                <a:cubicBezTo>
                  <a:pt x="2641" y="413"/>
                  <a:pt x="2651" y="439"/>
                  <a:pt x="2651" y="469"/>
                </a:cubicBezTo>
                <a:cubicBezTo>
                  <a:pt x="2651" y="524"/>
                  <a:pt x="2651" y="524"/>
                  <a:pt x="2651" y="524"/>
                </a:cubicBezTo>
                <a:cubicBezTo>
                  <a:pt x="2651" y="561"/>
                  <a:pt x="2640" y="591"/>
                  <a:pt x="2619" y="615"/>
                </a:cubicBezTo>
                <a:close/>
                <a:moveTo>
                  <a:pt x="3104" y="364"/>
                </a:moveTo>
                <a:cubicBezTo>
                  <a:pt x="3073" y="329"/>
                  <a:pt x="3030" y="312"/>
                  <a:pt x="2975" y="312"/>
                </a:cubicBezTo>
                <a:cubicBezTo>
                  <a:pt x="2916" y="312"/>
                  <a:pt x="2870" y="330"/>
                  <a:pt x="2836" y="365"/>
                </a:cubicBezTo>
                <a:cubicBezTo>
                  <a:pt x="2803" y="401"/>
                  <a:pt x="2786" y="449"/>
                  <a:pt x="2786" y="511"/>
                </a:cubicBezTo>
                <a:cubicBezTo>
                  <a:pt x="2786" y="568"/>
                  <a:pt x="2802" y="614"/>
                  <a:pt x="2835" y="648"/>
                </a:cubicBezTo>
                <a:cubicBezTo>
                  <a:pt x="2867" y="683"/>
                  <a:pt x="2911" y="701"/>
                  <a:pt x="2966" y="701"/>
                </a:cubicBezTo>
                <a:cubicBezTo>
                  <a:pt x="3022" y="701"/>
                  <a:pt x="3067" y="683"/>
                  <a:pt x="3100" y="647"/>
                </a:cubicBezTo>
                <a:cubicBezTo>
                  <a:pt x="3134" y="611"/>
                  <a:pt x="3150" y="564"/>
                  <a:pt x="3150" y="505"/>
                </a:cubicBezTo>
                <a:cubicBezTo>
                  <a:pt x="3150" y="445"/>
                  <a:pt x="3135" y="398"/>
                  <a:pt x="3104" y="364"/>
                </a:cubicBezTo>
                <a:close/>
                <a:moveTo>
                  <a:pt x="3059" y="613"/>
                </a:moveTo>
                <a:cubicBezTo>
                  <a:pt x="3038" y="638"/>
                  <a:pt x="3009" y="650"/>
                  <a:pt x="2970" y="650"/>
                </a:cubicBezTo>
                <a:cubicBezTo>
                  <a:pt x="2932" y="650"/>
                  <a:pt x="2902" y="638"/>
                  <a:pt x="2880" y="613"/>
                </a:cubicBezTo>
                <a:cubicBezTo>
                  <a:pt x="2858" y="588"/>
                  <a:pt x="2847" y="553"/>
                  <a:pt x="2847" y="509"/>
                </a:cubicBezTo>
                <a:cubicBezTo>
                  <a:pt x="2847" y="462"/>
                  <a:pt x="2858" y="426"/>
                  <a:pt x="2880" y="401"/>
                </a:cubicBezTo>
                <a:cubicBezTo>
                  <a:pt x="2902" y="375"/>
                  <a:pt x="2932" y="363"/>
                  <a:pt x="2970" y="363"/>
                </a:cubicBezTo>
                <a:cubicBezTo>
                  <a:pt x="3009" y="363"/>
                  <a:pt x="3038" y="375"/>
                  <a:pt x="3059" y="400"/>
                </a:cubicBezTo>
                <a:cubicBezTo>
                  <a:pt x="3079" y="425"/>
                  <a:pt x="3090" y="461"/>
                  <a:pt x="3090" y="507"/>
                </a:cubicBezTo>
                <a:cubicBezTo>
                  <a:pt x="3090" y="553"/>
                  <a:pt x="3079" y="589"/>
                  <a:pt x="3059" y="613"/>
                </a:cubicBezTo>
                <a:close/>
                <a:moveTo>
                  <a:pt x="3631" y="321"/>
                </a:moveTo>
                <a:cubicBezTo>
                  <a:pt x="3550" y="620"/>
                  <a:pt x="3550" y="620"/>
                  <a:pt x="3550" y="620"/>
                </a:cubicBezTo>
                <a:cubicBezTo>
                  <a:pt x="3547" y="620"/>
                  <a:pt x="3547" y="620"/>
                  <a:pt x="3547" y="620"/>
                </a:cubicBezTo>
                <a:cubicBezTo>
                  <a:pt x="3464" y="321"/>
                  <a:pt x="3464" y="321"/>
                  <a:pt x="3464" y="321"/>
                </a:cubicBezTo>
                <a:cubicBezTo>
                  <a:pt x="3410" y="321"/>
                  <a:pt x="3410" y="321"/>
                  <a:pt x="3410" y="321"/>
                </a:cubicBezTo>
                <a:cubicBezTo>
                  <a:pt x="3318" y="620"/>
                  <a:pt x="3318" y="620"/>
                  <a:pt x="3318" y="620"/>
                </a:cubicBezTo>
                <a:cubicBezTo>
                  <a:pt x="3315" y="620"/>
                  <a:pt x="3315" y="620"/>
                  <a:pt x="3315" y="620"/>
                </a:cubicBezTo>
                <a:cubicBezTo>
                  <a:pt x="3234" y="321"/>
                  <a:pt x="3234" y="321"/>
                  <a:pt x="3234" y="321"/>
                </a:cubicBezTo>
                <a:cubicBezTo>
                  <a:pt x="3171" y="321"/>
                  <a:pt x="3171" y="321"/>
                  <a:pt x="3171" y="321"/>
                </a:cubicBezTo>
                <a:cubicBezTo>
                  <a:pt x="3283" y="692"/>
                  <a:pt x="3283" y="692"/>
                  <a:pt x="3283" y="692"/>
                </a:cubicBezTo>
                <a:cubicBezTo>
                  <a:pt x="3343" y="692"/>
                  <a:pt x="3343" y="692"/>
                  <a:pt x="3343" y="692"/>
                </a:cubicBezTo>
                <a:cubicBezTo>
                  <a:pt x="3432" y="404"/>
                  <a:pt x="3432" y="404"/>
                  <a:pt x="3432" y="404"/>
                </a:cubicBezTo>
                <a:cubicBezTo>
                  <a:pt x="3434" y="404"/>
                  <a:pt x="3434" y="404"/>
                  <a:pt x="3434" y="404"/>
                </a:cubicBezTo>
                <a:cubicBezTo>
                  <a:pt x="3517" y="692"/>
                  <a:pt x="3517" y="692"/>
                  <a:pt x="3517" y="692"/>
                </a:cubicBezTo>
                <a:cubicBezTo>
                  <a:pt x="3578" y="692"/>
                  <a:pt x="3578" y="692"/>
                  <a:pt x="3578" y="692"/>
                </a:cubicBezTo>
                <a:cubicBezTo>
                  <a:pt x="3689" y="321"/>
                  <a:pt x="3689" y="321"/>
                  <a:pt x="3689" y="321"/>
                </a:cubicBezTo>
                <a:lnTo>
                  <a:pt x="3631" y="321"/>
                </a:lnTo>
                <a:close/>
                <a:moveTo>
                  <a:pt x="3919" y="531"/>
                </a:moveTo>
                <a:cubicBezTo>
                  <a:pt x="3905" y="514"/>
                  <a:pt x="3880" y="499"/>
                  <a:pt x="3845" y="484"/>
                </a:cubicBezTo>
                <a:cubicBezTo>
                  <a:pt x="3816" y="472"/>
                  <a:pt x="3797" y="461"/>
                  <a:pt x="3788" y="452"/>
                </a:cubicBezTo>
                <a:cubicBezTo>
                  <a:pt x="3779" y="444"/>
                  <a:pt x="3775" y="431"/>
                  <a:pt x="3775" y="414"/>
                </a:cubicBezTo>
                <a:cubicBezTo>
                  <a:pt x="3775" y="399"/>
                  <a:pt x="3781" y="387"/>
                  <a:pt x="3792" y="377"/>
                </a:cubicBezTo>
                <a:cubicBezTo>
                  <a:pt x="3804" y="368"/>
                  <a:pt x="3820" y="363"/>
                  <a:pt x="3840" y="363"/>
                </a:cubicBezTo>
                <a:cubicBezTo>
                  <a:pt x="3872" y="363"/>
                  <a:pt x="3899" y="372"/>
                  <a:pt x="3924" y="389"/>
                </a:cubicBezTo>
                <a:cubicBezTo>
                  <a:pt x="3924" y="329"/>
                  <a:pt x="3924" y="329"/>
                  <a:pt x="3924" y="329"/>
                </a:cubicBezTo>
                <a:cubicBezTo>
                  <a:pt x="3900" y="318"/>
                  <a:pt x="3874" y="312"/>
                  <a:pt x="3844" y="312"/>
                </a:cubicBezTo>
                <a:cubicBezTo>
                  <a:pt x="3807" y="312"/>
                  <a:pt x="3775" y="322"/>
                  <a:pt x="3751" y="343"/>
                </a:cubicBezTo>
                <a:cubicBezTo>
                  <a:pt x="3726" y="363"/>
                  <a:pt x="3714" y="389"/>
                  <a:pt x="3714" y="420"/>
                </a:cubicBezTo>
                <a:cubicBezTo>
                  <a:pt x="3714" y="446"/>
                  <a:pt x="3721" y="467"/>
                  <a:pt x="3734" y="483"/>
                </a:cubicBezTo>
                <a:cubicBezTo>
                  <a:pt x="3748" y="499"/>
                  <a:pt x="3771" y="514"/>
                  <a:pt x="3803" y="528"/>
                </a:cubicBezTo>
                <a:cubicBezTo>
                  <a:pt x="3836" y="543"/>
                  <a:pt x="3857" y="555"/>
                  <a:pt x="3866" y="564"/>
                </a:cubicBezTo>
                <a:cubicBezTo>
                  <a:pt x="3875" y="573"/>
                  <a:pt x="3880" y="584"/>
                  <a:pt x="3880" y="598"/>
                </a:cubicBezTo>
                <a:cubicBezTo>
                  <a:pt x="3880" y="633"/>
                  <a:pt x="3856" y="650"/>
                  <a:pt x="3809" y="650"/>
                </a:cubicBezTo>
                <a:cubicBezTo>
                  <a:pt x="3774" y="650"/>
                  <a:pt x="3742" y="638"/>
                  <a:pt x="3713" y="615"/>
                </a:cubicBezTo>
                <a:cubicBezTo>
                  <a:pt x="3713" y="678"/>
                  <a:pt x="3713" y="678"/>
                  <a:pt x="3713" y="678"/>
                </a:cubicBezTo>
                <a:cubicBezTo>
                  <a:pt x="3739" y="693"/>
                  <a:pt x="3770" y="701"/>
                  <a:pt x="3805" y="701"/>
                </a:cubicBezTo>
                <a:cubicBezTo>
                  <a:pt x="3846" y="701"/>
                  <a:pt x="3879" y="691"/>
                  <a:pt x="3904" y="671"/>
                </a:cubicBezTo>
                <a:cubicBezTo>
                  <a:pt x="3928" y="651"/>
                  <a:pt x="3941" y="625"/>
                  <a:pt x="3941" y="593"/>
                </a:cubicBezTo>
                <a:cubicBezTo>
                  <a:pt x="3941" y="568"/>
                  <a:pt x="3934" y="547"/>
                  <a:pt x="3919" y="531"/>
                </a:cubicBezTo>
                <a:close/>
                <a:moveTo>
                  <a:pt x="4366" y="173"/>
                </a:moveTo>
                <a:cubicBezTo>
                  <a:pt x="4303" y="173"/>
                  <a:pt x="4303" y="173"/>
                  <a:pt x="4303" y="173"/>
                </a:cubicBezTo>
                <a:cubicBezTo>
                  <a:pt x="4105" y="692"/>
                  <a:pt x="4105" y="692"/>
                  <a:pt x="4105" y="692"/>
                </a:cubicBezTo>
                <a:cubicBezTo>
                  <a:pt x="4172" y="692"/>
                  <a:pt x="4172" y="692"/>
                  <a:pt x="4172" y="692"/>
                </a:cubicBezTo>
                <a:cubicBezTo>
                  <a:pt x="4224" y="547"/>
                  <a:pt x="4224" y="547"/>
                  <a:pt x="4224" y="547"/>
                </a:cubicBezTo>
                <a:cubicBezTo>
                  <a:pt x="4445" y="547"/>
                  <a:pt x="4445" y="547"/>
                  <a:pt x="4445" y="547"/>
                </a:cubicBezTo>
                <a:cubicBezTo>
                  <a:pt x="4499" y="692"/>
                  <a:pt x="4499" y="692"/>
                  <a:pt x="4499" y="692"/>
                </a:cubicBezTo>
                <a:cubicBezTo>
                  <a:pt x="4566" y="692"/>
                  <a:pt x="4566" y="692"/>
                  <a:pt x="4566" y="692"/>
                </a:cubicBezTo>
                <a:lnTo>
                  <a:pt x="4366" y="173"/>
                </a:lnTo>
                <a:close/>
                <a:moveTo>
                  <a:pt x="4244" y="492"/>
                </a:moveTo>
                <a:cubicBezTo>
                  <a:pt x="4333" y="249"/>
                  <a:pt x="4333" y="249"/>
                  <a:pt x="4333" y="249"/>
                </a:cubicBezTo>
                <a:cubicBezTo>
                  <a:pt x="4335" y="249"/>
                  <a:pt x="4335" y="249"/>
                  <a:pt x="4335" y="249"/>
                </a:cubicBezTo>
                <a:cubicBezTo>
                  <a:pt x="4424" y="492"/>
                  <a:pt x="4424" y="492"/>
                  <a:pt x="4424" y="492"/>
                </a:cubicBezTo>
                <a:lnTo>
                  <a:pt x="4244" y="492"/>
                </a:lnTo>
                <a:close/>
                <a:moveTo>
                  <a:pt x="4892" y="321"/>
                </a:moveTo>
                <a:cubicBezTo>
                  <a:pt x="4606" y="321"/>
                  <a:pt x="4606" y="321"/>
                  <a:pt x="4606" y="321"/>
                </a:cubicBezTo>
                <a:cubicBezTo>
                  <a:pt x="4606" y="371"/>
                  <a:pt x="4606" y="371"/>
                  <a:pt x="4606" y="371"/>
                </a:cubicBezTo>
                <a:cubicBezTo>
                  <a:pt x="4805" y="371"/>
                  <a:pt x="4805" y="371"/>
                  <a:pt x="4805" y="371"/>
                </a:cubicBezTo>
                <a:cubicBezTo>
                  <a:pt x="4585" y="673"/>
                  <a:pt x="4585" y="673"/>
                  <a:pt x="4585" y="673"/>
                </a:cubicBezTo>
                <a:cubicBezTo>
                  <a:pt x="4585" y="692"/>
                  <a:pt x="4585" y="692"/>
                  <a:pt x="4585" y="692"/>
                </a:cubicBezTo>
                <a:cubicBezTo>
                  <a:pt x="4890" y="692"/>
                  <a:pt x="4890" y="692"/>
                  <a:pt x="4890" y="692"/>
                </a:cubicBezTo>
                <a:cubicBezTo>
                  <a:pt x="4890" y="641"/>
                  <a:pt x="4890" y="641"/>
                  <a:pt x="4890" y="641"/>
                </a:cubicBezTo>
                <a:cubicBezTo>
                  <a:pt x="4673" y="641"/>
                  <a:pt x="4673" y="641"/>
                  <a:pt x="4673" y="641"/>
                </a:cubicBezTo>
                <a:cubicBezTo>
                  <a:pt x="4892" y="338"/>
                  <a:pt x="4892" y="338"/>
                  <a:pt x="4892" y="338"/>
                </a:cubicBezTo>
                <a:lnTo>
                  <a:pt x="4892" y="321"/>
                </a:lnTo>
                <a:close/>
                <a:moveTo>
                  <a:pt x="5248" y="321"/>
                </a:moveTo>
                <a:cubicBezTo>
                  <a:pt x="5188" y="321"/>
                  <a:pt x="5188" y="321"/>
                  <a:pt x="5188" y="321"/>
                </a:cubicBezTo>
                <a:cubicBezTo>
                  <a:pt x="5188" y="535"/>
                  <a:pt x="5188" y="535"/>
                  <a:pt x="5188" y="535"/>
                </a:cubicBezTo>
                <a:cubicBezTo>
                  <a:pt x="5188" y="569"/>
                  <a:pt x="5179" y="597"/>
                  <a:pt x="5161" y="618"/>
                </a:cubicBezTo>
                <a:cubicBezTo>
                  <a:pt x="5143" y="639"/>
                  <a:pt x="5119" y="650"/>
                  <a:pt x="5089" y="650"/>
                </a:cubicBezTo>
                <a:cubicBezTo>
                  <a:pt x="5029" y="650"/>
                  <a:pt x="5000" y="611"/>
                  <a:pt x="5000" y="533"/>
                </a:cubicBezTo>
                <a:cubicBezTo>
                  <a:pt x="5000" y="321"/>
                  <a:pt x="5000" y="321"/>
                  <a:pt x="5000" y="321"/>
                </a:cubicBezTo>
                <a:cubicBezTo>
                  <a:pt x="4940" y="321"/>
                  <a:pt x="4940" y="321"/>
                  <a:pt x="4940" y="321"/>
                </a:cubicBezTo>
                <a:cubicBezTo>
                  <a:pt x="4940" y="543"/>
                  <a:pt x="4940" y="543"/>
                  <a:pt x="4940" y="543"/>
                </a:cubicBezTo>
                <a:cubicBezTo>
                  <a:pt x="4940" y="648"/>
                  <a:pt x="4984" y="701"/>
                  <a:pt x="5073" y="701"/>
                </a:cubicBezTo>
                <a:cubicBezTo>
                  <a:pt x="5124" y="701"/>
                  <a:pt x="5162" y="678"/>
                  <a:pt x="5187" y="633"/>
                </a:cubicBezTo>
                <a:cubicBezTo>
                  <a:pt x="5188" y="633"/>
                  <a:pt x="5188" y="633"/>
                  <a:pt x="5188" y="633"/>
                </a:cubicBezTo>
                <a:cubicBezTo>
                  <a:pt x="5188" y="692"/>
                  <a:pt x="5188" y="692"/>
                  <a:pt x="5188" y="692"/>
                </a:cubicBezTo>
                <a:cubicBezTo>
                  <a:pt x="5248" y="692"/>
                  <a:pt x="5248" y="692"/>
                  <a:pt x="5248" y="692"/>
                </a:cubicBezTo>
                <a:lnTo>
                  <a:pt x="5248" y="321"/>
                </a:lnTo>
                <a:close/>
                <a:moveTo>
                  <a:pt x="5537" y="320"/>
                </a:moveTo>
                <a:cubicBezTo>
                  <a:pt x="5529" y="316"/>
                  <a:pt x="5517" y="315"/>
                  <a:pt x="5502" y="315"/>
                </a:cubicBezTo>
                <a:cubicBezTo>
                  <a:pt x="5480" y="315"/>
                  <a:pt x="5460" y="322"/>
                  <a:pt x="5443" y="337"/>
                </a:cubicBezTo>
                <a:cubicBezTo>
                  <a:pt x="5426" y="352"/>
                  <a:pt x="5413" y="372"/>
                  <a:pt x="5405" y="397"/>
                </a:cubicBezTo>
                <a:cubicBezTo>
                  <a:pt x="5404" y="397"/>
                  <a:pt x="5404" y="397"/>
                  <a:pt x="5404" y="397"/>
                </a:cubicBezTo>
                <a:cubicBezTo>
                  <a:pt x="5404" y="321"/>
                  <a:pt x="5404" y="321"/>
                  <a:pt x="5404" y="321"/>
                </a:cubicBezTo>
                <a:cubicBezTo>
                  <a:pt x="5344" y="321"/>
                  <a:pt x="5344" y="321"/>
                  <a:pt x="5344" y="321"/>
                </a:cubicBezTo>
                <a:cubicBezTo>
                  <a:pt x="5344" y="692"/>
                  <a:pt x="5344" y="692"/>
                  <a:pt x="5344" y="692"/>
                </a:cubicBezTo>
                <a:cubicBezTo>
                  <a:pt x="5404" y="692"/>
                  <a:pt x="5404" y="692"/>
                  <a:pt x="5404" y="692"/>
                </a:cubicBezTo>
                <a:cubicBezTo>
                  <a:pt x="5404" y="503"/>
                  <a:pt x="5404" y="503"/>
                  <a:pt x="5404" y="503"/>
                </a:cubicBezTo>
                <a:cubicBezTo>
                  <a:pt x="5404" y="463"/>
                  <a:pt x="5412" y="431"/>
                  <a:pt x="5428" y="406"/>
                </a:cubicBezTo>
                <a:cubicBezTo>
                  <a:pt x="5445" y="382"/>
                  <a:pt x="5466" y="369"/>
                  <a:pt x="5492" y="369"/>
                </a:cubicBezTo>
                <a:cubicBezTo>
                  <a:pt x="5512" y="369"/>
                  <a:pt x="5527" y="373"/>
                  <a:pt x="5537" y="381"/>
                </a:cubicBezTo>
                <a:lnTo>
                  <a:pt x="5537" y="320"/>
                </a:lnTo>
                <a:close/>
                <a:moveTo>
                  <a:pt x="5870" y="490"/>
                </a:moveTo>
                <a:cubicBezTo>
                  <a:pt x="5870" y="434"/>
                  <a:pt x="5856" y="390"/>
                  <a:pt x="5829" y="359"/>
                </a:cubicBezTo>
                <a:cubicBezTo>
                  <a:pt x="5803" y="328"/>
                  <a:pt x="5765" y="312"/>
                  <a:pt x="5717" y="312"/>
                </a:cubicBezTo>
                <a:cubicBezTo>
                  <a:pt x="5685" y="312"/>
                  <a:pt x="5656" y="320"/>
                  <a:pt x="5630" y="337"/>
                </a:cubicBezTo>
                <a:cubicBezTo>
                  <a:pt x="5604" y="354"/>
                  <a:pt x="5584" y="377"/>
                  <a:pt x="5569" y="407"/>
                </a:cubicBezTo>
                <a:cubicBezTo>
                  <a:pt x="5554" y="438"/>
                  <a:pt x="5547" y="471"/>
                  <a:pt x="5547" y="508"/>
                </a:cubicBezTo>
                <a:cubicBezTo>
                  <a:pt x="5547" y="568"/>
                  <a:pt x="5562" y="615"/>
                  <a:pt x="5591" y="649"/>
                </a:cubicBezTo>
                <a:cubicBezTo>
                  <a:pt x="5621" y="684"/>
                  <a:pt x="5662" y="701"/>
                  <a:pt x="5715" y="701"/>
                </a:cubicBezTo>
                <a:cubicBezTo>
                  <a:pt x="5768" y="701"/>
                  <a:pt x="5811" y="689"/>
                  <a:pt x="5844" y="665"/>
                </a:cubicBezTo>
                <a:cubicBezTo>
                  <a:pt x="5844" y="610"/>
                  <a:pt x="5844" y="610"/>
                  <a:pt x="5844" y="610"/>
                </a:cubicBezTo>
                <a:cubicBezTo>
                  <a:pt x="5809" y="637"/>
                  <a:pt x="5771" y="650"/>
                  <a:pt x="5729" y="650"/>
                </a:cubicBezTo>
                <a:cubicBezTo>
                  <a:pt x="5692" y="650"/>
                  <a:pt x="5662" y="639"/>
                  <a:pt x="5641" y="617"/>
                </a:cubicBezTo>
                <a:cubicBezTo>
                  <a:pt x="5620" y="595"/>
                  <a:pt x="5609" y="563"/>
                  <a:pt x="5608" y="521"/>
                </a:cubicBezTo>
                <a:cubicBezTo>
                  <a:pt x="5870" y="521"/>
                  <a:pt x="5870" y="521"/>
                  <a:pt x="5870" y="521"/>
                </a:cubicBezTo>
                <a:lnTo>
                  <a:pt x="5870" y="490"/>
                </a:lnTo>
                <a:close/>
                <a:moveTo>
                  <a:pt x="5609" y="471"/>
                </a:moveTo>
                <a:cubicBezTo>
                  <a:pt x="5614" y="438"/>
                  <a:pt x="5626" y="412"/>
                  <a:pt x="5646" y="392"/>
                </a:cubicBezTo>
                <a:cubicBezTo>
                  <a:pt x="5665" y="373"/>
                  <a:pt x="5689" y="363"/>
                  <a:pt x="5716" y="363"/>
                </a:cubicBezTo>
                <a:cubicBezTo>
                  <a:pt x="5746" y="363"/>
                  <a:pt x="5768" y="372"/>
                  <a:pt x="5784" y="391"/>
                </a:cubicBezTo>
                <a:cubicBezTo>
                  <a:pt x="5800" y="410"/>
                  <a:pt x="5809" y="437"/>
                  <a:pt x="5809" y="471"/>
                </a:cubicBezTo>
                <a:lnTo>
                  <a:pt x="5609" y="471"/>
                </a:lnTo>
                <a:close/>
              </a:path>
            </a:pathLst>
          </a:custGeom>
          <a:solidFill>
            <a:srgbClr val="FFFFFF"/>
          </a:solidFill>
          <a:ln>
            <a:noFill/>
          </a:ln>
          <a:extLst/>
        </p:spPr>
        <p:txBody>
          <a:bodyPr vert="horz" wrap="square" lIns="89582" tIns="44793" rIns="89582" bIns="44793" numCol="1" anchor="t" anchorCtr="0" compatLnSpc="1">
            <a:prstTxWarp prst="textNoShape">
              <a:avLst/>
            </a:prstTxWarp>
          </a:bodyPr>
          <a:lstStyle/>
          <a:p>
            <a:pPr defTabSz="908230">
              <a:defRPr/>
            </a:pPr>
            <a:endParaRPr lang="en-US" sz="1765" kern="0">
              <a:solidFill>
                <a:srgbClr val="505050"/>
              </a:solidFill>
            </a:endParaRPr>
          </a:p>
        </p:txBody>
      </p:sp>
      <p:sp>
        <p:nvSpPr>
          <p:cNvPr id="21" name="Freeform 6"/>
          <p:cNvSpPr>
            <a:spLocks noChangeAspect="1" noEditPoints="1"/>
          </p:cNvSpPr>
          <p:nvPr/>
        </p:nvSpPr>
        <p:spPr bwMode="auto">
          <a:xfrm>
            <a:off x="6363291" y="4018308"/>
            <a:ext cx="1738894" cy="306011"/>
          </a:xfrm>
          <a:custGeom>
            <a:avLst/>
            <a:gdLst>
              <a:gd name="T0" fmla="*/ 136 w 2517"/>
              <a:gd name="T1" fmla="*/ 247 h 443"/>
              <a:gd name="T2" fmla="*/ 74 w 2517"/>
              <a:gd name="T3" fmla="*/ 293 h 443"/>
              <a:gd name="T4" fmla="*/ 200 w 2517"/>
              <a:gd name="T5" fmla="*/ 430 h 443"/>
              <a:gd name="T6" fmla="*/ 98 w 2517"/>
              <a:gd name="T7" fmla="*/ 323 h 443"/>
              <a:gd name="T8" fmla="*/ 103 w 2517"/>
              <a:gd name="T9" fmla="*/ 413 h 443"/>
              <a:gd name="T10" fmla="*/ 108 w 2517"/>
              <a:gd name="T11" fmla="*/ 414 h 443"/>
              <a:gd name="T12" fmla="*/ 231 w 2517"/>
              <a:gd name="T13" fmla="*/ 318 h 443"/>
              <a:gd name="T14" fmla="*/ 103 w 2517"/>
              <a:gd name="T15" fmla="*/ 33 h 443"/>
              <a:gd name="T16" fmla="*/ 175 w 2517"/>
              <a:gd name="T17" fmla="*/ 42 h 443"/>
              <a:gd name="T18" fmla="*/ 400 w 2517"/>
              <a:gd name="T19" fmla="*/ 174 h 443"/>
              <a:gd name="T20" fmla="*/ 220 w 2517"/>
              <a:gd name="T21" fmla="*/ 155 h 443"/>
              <a:gd name="T22" fmla="*/ 151 w 2517"/>
              <a:gd name="T23" fmla="*/ 196 h 443"/>
              <a:gd name="T24" fmla="*/ 159 w 2517"/>
              <a:gd name="T25" fmla="*/ 203 h 443"/>
              <a:gd name="T26" fmla="*/ 277 w 2517"/>
              <a:gd name="T27" fmla="*/ 191 h 443"/>
              <a:gd name="T28" fmla="*/ 173 w 2517"/>
              <a:gd name="T29" fmla="*/ 81 h 443"/>
              <a:gd name="T30" fmla="*/ 286 w 2517"/>
              <a:gd name="T31" fmla="*/ 189 h 443"/>
              <a:gd name="T32" fmla="*/ 251 w 2517"/>
              <a:gd name="T33" fmla="*/ 419 h 443"/>
              <a:gd name="T34" fmla="*/ 234 w 2517"/>
              <a:gd name="T35" fmla="*/ 413 h 443"/>
              <a:gd name="T36" fmla="*/ 457 w 2517"/>
              <a:gd name="T37" fmla="*/ 375 h 443"/>
              <a:gd name="T38" fmla="*/ 540 w 2517"/>
              <a:gd name="T39" fmla="*/ 178 h 443"/>
              <a:gd name="T40" fmla="*/ 561 w 2517"/>
              <a:gd name="T41" fmla="*/ 441 h 443"/>
              <a:gd name="T42" fmla="*/ 692 w 2517"/>
              <a:gd name="T43" fmla="*/ 231 h 443"/>
              <a:gd name="T44" fmla="*/ 713 w 2517"/>
              <a:gd name="T45" fmla="*/ 240 h 443"/>
              <a:gd name="T46" fmla="*/ 857 w 2517"/>
              <a:gd name="T47" fmla="*/ 379 h 443"/>
              <a:gd name="T48" fmla="*/ 842 w 2517"/>
              <a:gd name="T49" fmla="*/ 332 h 443"/>
              <a:gd name="T50" fmla="*/ 908 w 2517"/>
              <a:gd name="T51" fmla="*/ 360 h 443"/>
              <a:gd name="T52" fmla="*/ 992 w 2517"/>
              <a:gd name="T53" fmla="*/ 290 h 443"/>
              <a:gd name="T54" fmla="*/ 1074 w 2517"/>
              <a:gd name="T55" fmla="*/ 260 h 443"/>
              <a:gd name="T56" fmla="*/ 1245 w 2517"/>
              <a:gd name="T57" fmla="*/ 287 h 443"/>
              <a:gd name="T58" fmla="*/ 1343 w 2517"/>
              <a:gd name="T59" fmla="*/ 277 h 443"/>
              <a:gd name="T60" fmla="*/ 1506 w 2517"/>
              <a:gd name="T61" fmla="*/ 360 h 443"/>
              <a:gd name="T62" fmla="*/ 1589 w 2517"/>
              <a:gd name="T63" fmla="*/ 290 h 443"/>
              <a:gd name="T64" fmla="*/ 1661 w 2517"/>
              <a:gd name="T65" fmla="*/ 255 h 443"/>
              <a:gd name="T66" fmla="*/ 1799 w 2517"/>
              <a:gd name="T67" fmla="*/ 196 h 443"/>
              <a:gd name="T68" fmla="*/ 1894 w 2517"/>
              <a:gd name="T69" fmla="*/ 309 h 443"/>
              <a:gd name="T70" fmla="*/ 1996 w 2517"/>
              <a:gd name="T71" fmla="*/ 309 h 443"/>
              <a:gd name="T72" fmla="*/ 2021 w 2517"/>
              <a:gd name="T73" fmla="*/ 375 h 443"/>
              <a:gd name="T74" fmla="*/ 512 w 2517"/>
              <a:gd name="T75" fmla="*/ 87 h 443"/>
              <a:gd name="T76" fmla="*/ 457 w 2517"/>
              <a:gd name="T77" fmla="*/ 77 h 443"/>
              <a:gd name="T78" fmla="*/ 537 w 2517"/>
              <a:gd name="T79" fmla="*/ 79 h 443"/>
              <a:gd name="T80" fmla="*/ 566 w 2517"/>
              <a:gd name="T81" fmla="*/ 144 h 443"/>
              <a:gd name="T82" fmla="*/ 598 w 2517"/>
              <a:gd name="T83" fmla="*/ 148 h 443"/>
              <a:gd name="T84" fmla="*/ 633 w 2517"/>
              <a:gd name="T85" fmla="*/ 97 h 443"/>
              <a:gd name="T86" fmla="*/ 684 w 2517"/>
              <a:gd name="T87" fmla="*/ 124 h 443"/>
              <a:gd name="T88" fmla="*/ 702 w 2517"/>
              <a:gd name="T89" fmla="*/ 148 h 443"/>
              <a:gd name="T90" fmla="*/ 720 w 2517"/>
              <a:gd name="T91" fmla="*/ 104 h 443"/>
              <a:gd name="T92" fmla="*/ 750 w 2517"/>
              <a:gd name="T93" fmla="*/ 104 h 443"/>
              <a:gd name="T94" fmla="*/ 785 w 2517"/>
              <a:gd name="T95" fmla="*/ 124 h 443"/>
              <a:gd name="T96" fmla="*/ 799 w 2517"/>
              <a:gd name="T97" fmla="*/ 98 h 443"/>
              <a:gd name="T98" fmla="*/ 833 w 2517"/>
              <a:gd name="T99" fmla="*/ 98 h 443"/>
              <a:gd name="T100" fmla="*/ 863 w 2517"/>
              <a:gd name="T101" fmla="*/ 149 h 443"/>
              <a:gd name="T102" fmla="*/ 884 w 2517"/>
              <a:gd name="T103" fmla="*/ 89 h 443"/>
              <a:gd name="T104" fmla="*/ 881 w 2517"/>
              <a:gd name="T105" fmla="*/ 111 h 443"/>
              <a:gd name="T106" fmla="*/ 887 w 2517"/>
              <a:gd name="T107" fmla="*/ 95 h 443"/>
              <a:gd name="T108" fmla="*/ 2173 w 2517"/>
              <a:gd name="T109" fmla="*/ 236 h 443"/>
              <a:gd name="T110" fmla="*/ 2130 w 2517"/>
              <a:gd name="T111" fmla="*/ 375 h 443"/>
              <a:gd name="T112" fmla="*/ 2255 w 2517"/>
              <a:gd name="T113" fmla="*/ 353 h 443"/>
              <a:gd name="T114" fmla="*/ 2387 w 2517"/>
              <a:gd name="T115" fmla="*/ 367 h 443"/>
              <a:gd name="T116" fmla="*/ 2441 w 2517"/>
              <a:gd name="T117" fmla="*/ 24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17" h="443">
                <a:moveTo>
                  <a:pt x="241" y="208"/>
                </a:moveTo>
                <a:cubicBezTo>
                  <a:pt x="241" y="206"/>
                  <a:pt x="234" y="210"/>
                  <a:pt x="232" y="211"/>
                </a:cubicBezTo>
                <a:cubicBezTo>
                  <a:pt x="234" y="225"/>
                  <a:pt x="235" y="239"/>
                  <a:pt x="236" y="252"/>
                </a:cubicBezTo>
                <a:cubicBezTo>
                  <a:pt x="223" y="246"/>
                  <a:pt x="198" y="229"/>
                  <a:pt x="191" y="224"/>
                </a:cubicBezTo>
                <a:cubicBezTo>
                  <a:pt x="187" y="226"/>
                  <a:pt x="187" y="226"/>
                  <a:pt x="187" y="226"/>
                </a:cubicBezTo>
                <a:cubicBezTo>
                  <a:pt x="187" y="225"/>
                  <a:pt x="187" y="225"/>
                  <a:pt x="187" y="224"/>
                </a:cubicBezTo>
                <a:cubicBezTo>
                  <a:pt x="180" y="226"/>
                  <a:pt x="180" y="226"/>
                  <a:pt x="180" y="226"/>
                </a:cubicBezTo>
                <a:cubicBezTo>
                  <a:pt x="178" y="228"/>
                  <a:pt x="179" y="226"/>
                  <a:pt x="179" y="229"/>
                </a:cubicBezTo>
                <a:cubicBezTo>
                  <a:pt x="181" y="246"/>
                  <a:pt x="178" y="265"/>
                  <a:pt x="171" y="285"/>
                </a:cubicBezTo>
                <a:cubicBezTo>
                  <a:pt x="158" y="274"/>
                  <a:pt x="146" y="258"/>
                  <a:pt x="143" y="243"/>
                </a:cubicBezTo>
                <a:cubicBezTo>
                  <a:pt x="141" y="244"/>
                  <a:pt x="140" y="244"/>
                  <a:pt x="138" y="245"/>
                </a:cubicBezTo>
                <a:cubicBezTo>
                  <a:pt x="137" y="245"/>
                  <a:pt x="136" y="245"/>
                  <a:pt x="136" y="247"/>
                </a:cubicBezTo>
                <a:cubicBezTo>
                  <a:pt x="142" y="266"/>
                  <a:pt x="157" y="282"/>
                  <a:pt x="167" y="291"/>
                </a:cubicBezTo>
                <a:cubicBezTo>
                  <a:pt x="155" y="295"/>
                  <a:pt x="141" y="301"/>
                  <a:pt x="125" y="306"/>
                </a:cubicBezTo>
                <a:cubicBezTo>
                  <a:pt x="120" y="308"/>
                  <a:pt x="112" y="310"/>
                  <a:pt x="104" y="313"/>
                </a:cubicBezTo>
                <a:cubicBezTo>
                  <a:pt x="112" y="302"/>
                  <a:pt x="130" y="267"/>
                  <a:pt x="136" y="245"/>
                </a:cubicBezTo>
                <a:cubicBezTo>
                  <a:pt x="126" y="249"/>
                  <a:pt x="126" y="249"/>
                  <a:pt x="126" y="249"/>
                </a:cubicBezTo>
                <a:cubicBezTo>
                  <a:pt x="116" y="274"/>
                  <a:pt x="99" y="301"/>
                  <a:pt x="92" y="312"/>
                </a:cubicBezTo>
                <a:cubicBezTo>
                  <a:pt x="92" y="312"/>
                  <a:pt x="92" y="313"/>
                  <a:pt x="91" y="313"/>
                </a:cubicBezTo>
                <a:cubicBezTo>
                  <a:pt x="84" y="301"/>
                  <a:pt x="82" y="286"/>
                  <a:pt x="87" y="270"/>
                </a:cubicBezTo>
                <a:cubicBezTo>
                  <a:pt x="87" y="270"/>
                  <a:pt x="87" y="270"/>
                  <a:pt x="87" y="270"/>
                </a:cubicBezTo>
                <a:cubicBezTo>
                  <a:pt x="88" y="267"/>
                  <a:pt x="79" y="274"/>
                  <a:pt x="78" y="275"/>
                </a:cubicBezTo>
                <a:cubicBezTo>
                  <a:pt x="75" y="276"/>
                  <a:pt x="75" y="278"/>
                  <a:pt x="75" y="280"/>
                </a:cubicBezTo>
                <a:cubicBezTo>
                  <a:pt x="74" y="284"/>
                  <a:pt x="74" y="289"/>
                  <a:pt x="74" y="293"/>
                </a:cubicBezTo>
                <a:cubicBezTo>
                  <a:pt x="74" y="302"/>
                  <a:pt x="77" y="311"/>
                  <a:pt x="82" y="320"/>
                </a:cubicBezTo>
                <a:cubicBezTo>
                  <a:pt x="62" y="326"/>
                  <a:pt x="38" y="333"/>
                  <a:pt x="16" y="339"/>
                </a:cubicBezTo>
                <a:cubicBezTo>
                  <a:pt x="16" y="338"/>
                  <a:pt x="16" y="337"/>
                  <a:pt x="17" y="336"/>
                </a:cubicBezTo>
                <a:cubicBezTo>
                  <a:pt x="20" y="320"/>
                  <a:pt x="36" y="300"/>
                  <a:pt x="54" y="290"/>
                </a:cubicBezTo>
                <a:cubicBezTo>
                  <a:pt x="59" y="284"/>
                  <a:pt x="59" y="284"/>
                  <a:pt x="59" y="284"/>
                </a:cubicBezTo>
                <a:cubicBezTo>
                  <a:pt x="34" y="302"/>
                  <a:pt x="34" y="302"/>
                  <a:pt x="34" y="302"/>
                </a:cubicBezTo>
                <a:cubicBezTo>
                  <a:pt x="22" y="312"/>
                  <a:pt x="8" y="328"/>
                  <a:pt x="5" y="342"/>
                </a:cubicBezTo>
                <a:cubicBezTo>
                  <a:pt x="0" y="363"/>
                  <a:pt x="16" y="380"/>
                  <a:pt x="33" y="392"/>
                </a:cubicBezTo>
                <a:cubicBezTo>
                  <a:pt x="52" y="405"/>
                  <a:pt x="71" y="412"/>
                  <a:pt x="94" y="418"/>
                </a:cubicBezTo>
                <a:cubicBezTo>
                  <a:pt x="119" y="425"/>
                  <a:pt x="169" y="432"/>
                  <a:pt x="194" y="432"/>
                </a:cubicBezTo>
                <a:cubicBezTo>
                  <a:pt x="196" y="432"/>
                  <a:pt x="199" y="432"/>
                  <a:pt x="199" y="432"/>
                </a:cubicBezTo>
                <a:cubicBezTo>
                  <a:pt x="199" y="432"/>
                  <a:pt x="200" y="430"/>
                  <a:pt x="200" y="430"/>
                </a:cubicBezTo>
                <a:cubicBezTo>
                  <a:pt x="202" y="426"/>
                  <a:pt x="232" y="370"/>
                  <a:pt x="240" y="323"/>
                </a:cubicBezTo>
                <a:cubicBezTo>
                  <a:pt x="245" y="292"/>
                  <a:pt x="249" y="249"/>
                  <a:pt x="241" y="208"/>
                </a:cubicBezTo>
                <a:close/>
                <a:moveTo>
                  <a:pt x="187" y="228"/>
                </a:moveTo>
                <a:cubicBezTo>
                  <a:pt x="198" y="235"/>
                  <a:pt x="226" y="252"/>
                  <a:pt x="235" y="255"/>
                </a:cubicBezTo>
                <a:cubicBezTo>
                  <a:pt x="223" y="265"/>
                  <a:pt x="205" y="275"/>
                  <a:pt x="179" y="286"/>
                </a:cubicBezTo>
                <a:cubicBezTo>
                  <a:pt x="187" y="260"/>
                  <a:pt x="188" y="240"/>
                  <a:pt x="187" y="228"/>
                </a:cubicBezTo>
                <a:close/>
                <a:moveTo>
                  <a:pt x="133" y="313"/>
                </a:moveTo>
                <a:cubicBezTo>
                  <a:pt x="145" y="309"/>
                  <a:pt x="156" y="304"/>
                  <a:pt x="166" y="300"/>
                </a:cubicBezTo>
                <a:cubicBezTo>
                  <a:pt x="158" y="320"/>
                  <a:pt x="148" y="339"/>
                  <a:pt x="138" y="356"/>
                </a:cubicBezTo>
                <a:cubicBezTo>
                  <a:pt x="138" y="356"/>
                  <a:pt x="137" y="356"/>
                  <a:pt x="137" y="356"/>
                </a:cubicBezTo>
                <a:cubicBezTo>
                  <a:pt x="132" y="354"/>
                  <a:pt x="128" y="351"/>
                  <a:pt x="123" y="347"/>
                </a:cubicBezTo>
                <a:cubicBezTo>
                  <a:pt x="113" y="340"/>
                  <a:pt x="105" y="332"/>
                  <a:pt x="98" y="323"/>
                </a:cubicBezTo>
                <a:cubicBezTo>
                  <a:pt x="110" y="320"/>
                  <a:pt x="121" y="317"/>
                  <a:pt x="133" y="313"/>
                </a:cubicBezTo>
                <a:close/>
                <a:moveTo>
                  <a:pt x="16" y="343"/>
                </a:moveTo>
                <a:cubicBezTo>
                  <a:pt x="37" y="338"/>
                  <a:pt x="60" y="333"/>
                  <a:pt x="82" y="327"/>
                </a:cubicBezTo>
                <a:cubicBezTo>
                  <a:pt x="66" y="352"/>
                  <a:pt x="51" y="370"/>
                  <a:pt x="43" y="384"/>
                </a:cubicBezTo>
                <a:cubicBezTo>
                  <a:pt x="30" y="374"/>
                  <a:pt x="17" y="358"/>
                  <a:pt x="16" y="343"/>
                </a:cubicBezTo>
                <a:close/>
                <a:moveTo>
                  <a:pt x="46" y="386"/>
                </a:moveTo>
                <a:cubicBezTo>
                  <a:pt x="59" y="366"/>
                  <a:pt x="75" y="349"/>
                  <a:pt x="90" y="331"/>
                </a:cubicBezTo>
                <a:cubicBezTo>
                  <a:pt x="94" y="335"/>
                  <a:pt x="98" y="339"/>
                  <a:pt x="102" y="343"/>
                </a:cubicBezTo>
                <a:cubicBezTo>
                  <a:pt x="109" y="350"/>
                  <a:pt x="118" y="356"/>
                  <a:pt x="127" y="360"/>
                </a:cubicBezTo>
                <a:cubicBezTo>
                  <a:pt x="101" y="370"/>
                  <a:pt x="74" y="379"/>
                  <a:pt x="49" y="388"/>
                </a:cubicBezTo>
                <a:cubicBezTo>
                  <a:pt x="48" y="387"/>
                  <a:pt x="47" y="387"/>
                  <a:pt x="46" y="386"/>
                </a:cubicBezTo>
                <a:close/>
                <a:moveTo>
                  <a:pt x="103" y="413"/>
                </a:moveTo>
                <a:cubicBezTo>
                  <a:pt x="101" y="412"/>
                  <a:pt x="100" y="412"/>
                  <a:pt x="99" y="411"/>
                </a:cubicBezTo>
                <a:cubicBezTo>
                  <a:pt x="76" y="404"/>
                  <a:pt x="66" y="399"/>
                  <a:pt x="52" y="390"/>
                </a:cubicBezTo>
                <a:cubicBezTo>
                  <a:pt x="62" y="387"/>
                  <a:pt x="108" y="375"/>
                  <a:pt x="131" y="368"/>
                </a:cubicBezTo>
                <a:cubicBezTo>
                  <a:pt x="118" y="388"/>
                  <a:pt x="107" y="405"/>
                  <a:pt x="103" y="413"/>
                </a:cubicBezTo>
                <a:cubicBezTo>
                  <a:pt x="103" y="413"/>
                  <a:pt x="103" y="413"/>
                  <a:pt x="103" y="413"/>
                </a:cubicBezTo>
                <a:close/>
                <a:moveTo>
                  <a:pt x="196" y="429"/>
                </a:moveTo>
                <a:cubicBezTo>
                  <a:pt x="178" y="427"/>
                  <a:pt x="142" y="421"/>
                  <a:pt x="118" y="416"/>
                </a:cubicBezTo>
                <a:cubicBezTo>
                  <a:pt x="151" y="408"/>
                  <a:pt x="174" y="405"/>
                  <a:pt x="212" y="387"/>
                </a:cubicBezTo>
                <a:cubicBezTo>
                  <a:pt x="206" y="405"/>
                  <a:pt x="199" y="422"/>
                  <a:pt x="196" y="429"/>
                </a:cubicBezTo>
                <a:close/>
                <a:moveTo>
                  <a:pt x="111" y="414"/>
                </a:moveTo>
                <a:cubicBezTo>
                  <a:pt x="111" y="415"/>
                  <a:pt x="111" y="415"/>
                  <a:pt x="111" y="415"/>
                </a:cubicBezTo>
                <a:cubicBezTo>
                  <a:pt x="110" y="414"/>
                  <a:pt x="109" y="414"/>
                  <a:pt x="108" y="414"/>
                </a:cubicBezTo>
                <a:cubicBezTo>
                  <a:pt x="121" y="398"/>
                  <a:pt x="132" y="383"/>
                  <a:pt x="142" y="368"/>
                </a:cubicBezTo>
                <a:cubicBezTo>
                  <a:pt x="175" y="381"/>
                  <a:pt x="208" y="384"/>
                  <a:pt x="212" y="384"/>
                </a:cubicBezTo>
                <a:cubicBezTo>
                  <a:pt x="196" y="390"/>
                  <a:pt x="115" y="413"/>
                  <a:pt x="111" y="414"/>
                </a:cubicBezTo>
                <a:close/>
                <a:moveTo>
                  <a:pt x="229" y="328"/>
                </a:moveTo>
                <a:cubicBezTo>
                  <a:pt x="226" y="341"/>
                  <a:pt x="220" y="362"/>
                  <a:pt x="213" y="382"/>
                </a:cubicBezTo>
                <a:cubicBezTo>
                  <a:pt x="192" y="378"/>
                  <a:pt x="168" y="372"/>
                  <a:pt x="147" y="362"/>
                </a:cubicBezTo>
                <a:cubicBezTo>
                  <a:pt x="170" y="352"/>
                  <a:pt x="217" y="331"/>
                  <a:pt x="230" y="322"/>
                </a:cubicBezTo>
                <a:cubicBezTo>
                  <a:pt x="230" y="324"/>
                  <a:pt x="229" y="326"/>
                  <a:pt x="229" y="328"/>
                </a:cubicBezTo>
                <a:close/>
                <a:moveTo>
                  <a:pt x="231" y="318"/>
                </a:moveTo>
                <a:cubicBezTo>
                  <a:pt x="217" y="326"/>
                  <a:pt x="173" y="344"/>
                  <a:pt x="152" y="351"/>
                </a:cubicBezTo>
                <a:cubicBezTo>
                  <a:pt x="163" y="332"/>
                  <a:pt x="170" y="313"/>
                  <a:pt x="176" y="297"/>
                </a:cubicBezTo>
                <a:cubicBezTo>
                  <a:pt x="199" y="311"/>
                  <a:pt x="223" y="317"/>
                  <a:pt x="231" y="318"/>
                </a:cubicBezTo>
                <a:cubicBezTo>
                  <a:pt x="231" y="318"/>
                  <a:pt x="231" y="318"/>
                  <a:pt x="231" y="318"/>
                </a:cubicBezTo>
                <a:close/>
                <a:moveTo>
                  <a:pt x="231" y="316"/>
                </a:moveTo>
                <a:cubicBezTo>
                  <a:pt x="213" y="311"/>
                  <a:pt x="197" y="302"/>
                  <a:pt x="182" y="292"/>
                </a:cubicBezTo>
                <a:cubicBezTo>
                  <a:pt x="213" y="277"/>
                  <a:pt x="233" y="262"/>
                  <a:pt x="236" y="259"/>
                </a:cubicBezTo>
                <a:cubicBezTo>
                  <a:pt x="236" y="280"/>
                  <a:pt x="234" y="300"/>
                  <a:pt x="231" y="316"/>
                </a:cubicBezTo>
                <a:close/>
                <a:moveTo>
                  <a:pt x="87" y="60"/>
                </a:moveTo>
                <a:cubicBezTo>
                  <a:pt x="79" y="53"/>
                  <a:pt x="88" y="44"/>
                  <a:pt x="93" y="40"/>
                </a:cubicBezTo>
                <a:cubicBezTo>
                  <a:pt x="95" y="38"/>
                  <a:pt x="98" y="36"/>
                  <a:pt x="100" y="35"/>
                </a:cubicBezTo>
                <a:cubicBezTo>
                  <a:pt x="107" y="43"/>
                  <a:pt x="123" y="64"/>
                  <a:pt x="130" y="71"/>
                </a:cubicBezTo>
                <a:cubicBezTo>
                  <a:pt x="141" y="70"/>
                  <a:pt x="141" y="70"/>
                  <a:pt x="141" y="70"/>
                </a:cubicBezTo>
                <a:cubicBezTo>
                  <a:pt x="135" y="65"/>
                  <a:pt x="110" y="40"/>
                  <a:pt x="103" y="33"/>
                </a:cubicBezTo>
                <a:cubicBezTo>
                  <a:pt x="103" y="33"/>
                  <a:pt x="103" y="33"/>
                  <a:pt x="103" y="33"/>
                </a:cubicBezTo>
                <a:cubicBezTo>
                  <a:pt x="115" y="38"/>
                  <a:pt x="155" y="46"/>
                  <a:pt x="177" y="47"/>
                </a:cubicBezTo>
                <a:cubicBezTo>
                  <a:pt x="177" y="47"/>
                  <a:pt x="177" y="47"/>
                  <a:pt x="177" y="47"/>
                </a:cubicBezTo>
                <a:cubicBezTo>
                  <a:pt x="169" y="51"/>
                  <a:pt x="156" y="58"/>
                  <a:pt x="141" y="67"/>
                </a:cubicBezTo>
                <a:cubicBezTo>
                  <a:pt x="150" y="69"/>
                  <a:pt x="150" y="69"/>
                  <a:pt x="150" y="69"/>
                </a:cubicBezTo>
                <a:cubicBezTo>
                  <a:pt x="162" y="63"/>
                  <a:pt x="170" y="58"/>
                  <a:pt x="178" y="50"/>
                </a:cubicBezTo>
                <a:cubicBezTo>
                  <a:pt x="182" y="59"/>
                  <a:pt x="187" y="68"/>
                  <a:pt x="193" y="78"/>
                </a:cubicBezTo>
                <a:cubicBezTo>
                  <a:pt x="202" y="79"/>
                  <a:pt x="202" y="79"/>
                  <a:pt x="202" y="79"/>
                </a:cubicBezTo>
                <a:cubicBezTo>
                  <a:pt x="185" y="49"/>
                  <a:pt x="172" y="23"/>
                  <a:pt x="167" y="0"/>
                </a:cubicBezTo>
                <a:cubicBezTo>
                  <a:pt x="154" y="4"/>
                  <a:pt x="86" y="28"/>
                  <a:pt x="74" y="45"/>
                </a:cubicBezTo>
                <a:cubicBezTo>
                  <a:pt x="69" y="51"/>
                  <a:pt x="83" y="57"/>
                  <a:pt x="87" y="60"/>
                </a:cubicBezTo>
                <a:close/>
                <a:moveTo>
                  <a:pt x="165" y="4"/>
                </a:moveTo>
                <a:cubicBezTo>
                  <a:pt x="167" y="16"/>
                  <a:pt x="170" y="29"/>
                  <a:pt x="175" y="42"/>
                </a:cubicBezTo>
                <a:cubicBezTo>
                  <a:pt x="159" y="38"/>
                  <a:pt x="120" y="32"/>
                  <a:pt x="107" y="30"/>
                </a:cubicBezTo>
                <a:cubicBezTo>
                  <a:pt x="130" y="17"/>
                  <a:pt x="162" y="5"/>
                  <a:pt x="165" y="4"/>
                </a:cubicBezTo>
                <a:close/>
                <a:moveTo>
                  <a:pt x="398" y="172"/>
                </a:moveTo>
                <a:cubicBezTo>
                  <a:pt x="374" y="135"/>
                  <a:pt x="338" y="101"/>
                  <a:pt x="231" y="81"/>
                </a:cubicBezTo>
                <a:cubicBezTo>
                  <a:pt x="208" y="77"/>
                  <a:pt x="181" y="73"/>
                  <a:pt x="134" y="65"/>
                </a:cubicBezTo>
                <a:cubicBezTo>
                  <a:pt x="117" y="62"/>
                  <a:pt x="68" y="55"/>
                  <a:pt x="74" y="44"/>
                </a:cubicBezTo>
                <a:cubicBezTo>
                  <a:pt x="71" y="48"/>
                  <a:pt x="73" y="52"/>
                  <a:pt x="76" y="54"/>
                </a:cubicBezTo>
                <a:cubicBezTo>
                  <a:pt x="100" y="82"/>
                  <a:pt x="135" y="99"/>
                  <a:pt x="135" y="156"/>
                </a:cubicBezTo>
                <a:cubicBezTo>
                  <a:pt x="135" y="208"/>
                  <a:pt x="88" y="257"/>
                  <a:pt x="41" y="296"/>
                </a:cubicBezTo>
                <a:cubicBezTo>
                  <a:pt x="39" y="298"/>
                  <a:pt x="36" y="300"/>
                  <a:pt x="33" y="302"/>
                </a:cubicBezTo>
                <a:cubicBezTo>
                  <a:pt x="90" y="267"/>
                  <a:pt x="126" y="253"/>
                  <a:pt x="170" y="236"/>
                </a:cubicBezTo>
                <a:cubicBezTo>
                  <a:pt x="226" y="214"/>
                  <a:pt x="336" y="183"/>
                  <a:pt x="400" y="174"/>
                </a:cubicBezTo>
                <a:lnTo>
                  <a:pt x="398" y="172"/>
                </a:lnTo>
                <a:close/>
                <a:moveTo>
                  <a:pt x="173" y="225"/>
                </a:moveTo>
                <a:cubicBezTo>
                  <a:pt x="173" y="212"/>
                  <a:pt x="170" y="203"/>
                  <a:pt x="165" y="195"/>
                </a:cubicBezTo>
                <a:cubicBezTo>
                  <a:pt x="181" y="186"/>
                  <a:pt x="199" y="176"/>
                  <a:pt x="219" y="166"/>
                </a:cubicBezTo>
                <a:cubicBezTo>
                  <a:pt x="207" y="183"/>
                  <a:pt x="192" y="203"/>
                  <a:pt x="173" y="225"/>
                </a:cubicBezTo>
                <a:cubicBezTo>
                  <a:pt x="173" y="225"/>
                  <a:pt x="173" y="225"/>
                  <a:pt x="173" y="225"/>
                </a:cubicBezTo>
                <a:close/>
                <a:moveTo>
                  <a:pt x="178" y="81"/>
                </a:moveTo>
                <a:cubicBezTo>
                  <a:pt x="178" y="81"/>
                  <a:pt x="178" y="81"/>
                  <a:pt x="179" y="81"/>
                </a:cubicBezTo>
                <a:cubicBezTo>
                  <a:pt x="183" y="95"/>
                  <a:pt x="185" y="110"/>
                  <a:pt x="183" y="125"/>
                </a:cubicBezTo>
                <a:cubicBezTo>
                  <a:pt x="169" y="120"/>
                  <a:pt x="155" y="116"/>
                  <a:pt x="142" y="113"/>
                </a:cubicBezTo>
                <a:cubicBezTo>
                  <a:pt x="151" y="102"/>
                  <a:pt x="164" y="92"/>
                  <a:pt x="178" y="81"/>
                </a:cubicBezTo>
                <a:close/>
                <a:moveTo>
                  <a:pt x="220" y="155"/>
                </a:moveTo>
                <a:cubicBezTo>
                  <a:pt x="203" y="163"/>
                  <a:pt x="188" y="172"/>
                  <a:pt x="174" y="181"/>
                </a:cubicBezTo>
                <a:cubicBezTo>
                  <a:pt x="182" y="167"/>
                  <a:pt x="187" y="153"/>
                  <a:pt x="189" y="140"/>
                </a:cubicBezTo>
                <a:cubicBezTo>
                  <a:pt x="199" y="144"/>
                  <a:pt x="210" y="149"/>
                  <a:pt x="220" y="155"/>
                </a:cubicBezTo>
                <a:close/>
                <a:moveTo>
                  <a:pt x="197" y="130"/>
                </a:moveTo>
                <a:cubicBezTo>
                  <a:pt x="213" y="118"/>
                  <a:pt x="231" y="107"/>
                  <a:pt x="252" y="96"/>
                </a:cubicBezTo>
                <a:cubicBezTo>
                  <a:pt x="251" y="108"/>
                  <a:pt x="244" y="125"/>
                  <a:pt x="231" y="146"/>
                </a:cubicBezTo>
                <a:cubicBezTo>
                  <a:pt x="220" y="140"/>
                  <a:pt x="209" y="134"/>
                  <a:pt x="197" y="130"/>
                </a:cubicBezTo>
                <a:close/>
                <a:moveTo>
                  <a:pt x="142" y="175"/>
                </a:moveTo>
                <a:cubicBezTo>
                  <a:pt x="149" y="168"/>
                  <a:pt x="162" y="156"/>
                  <a:pt x="181" y="141"/>
                </a:cubicBezTo>
                <a:cubicBezTo>
                  <a:pt x="177" y="157"/>
                  <a:pt x="170" y="173"/>
                  <a:pt x="161" y="189"/>
                </a:cubicBezTo>
                <a:cubicBezTo>
                  <a:pt x="154" y="181"/>
                  <a:pt x="147" y="177"/>
                  <a:pt x="142" y="175"/>
                </a:cubicBezTo>
                <a:close/>
                <a:moveTo>
                  <a:pt x="151" y="196"/>
                </a:moveTo>
                <a:cubicBezTo>
                  <a:pt x="140" y="204"/>
                  <a:pt x="130" y="212"/>
                  <a:pt x="121" y="219"/>
                </a:cubicBezTo>
                <a:cubicBezTo>
                  <a:pt x="128" y="208"/>
                  <a:pt x="133" y="197"/>
                  <a:pt x="137" y="186"/>
                </a:cubicBezTo>
                <a:cubicBezTo>
                  <a:pt x="142" y="189"/>
                  <a:pt x="147" y="192"/>
                  <a:pt x="151" y="196"/>
                </a:cubicBezTo>
                <a:close/>
                <a:moveTo>
                  <a:pt x="176" y="135"/>
                </a:moveTo>
                <a:cubicBezTo>
                  <a:pt x="166" y="143"/>
                  <a:pt x="154" y="154"/>
                  <a:pt x="140" y="167"/>
                </a:cubicBezTo>
                <a:cubicBezTo>
                  <a:pt x="142" y="152"/>
                  <a:pt x="141" y="137"/>
                  <a:pt x="139" y="124"/>
                </a:cubicBezTo>
                <a:cubicBezTo>
                  <a:pt x="149" y="125"/>
                  <a:pt x="162" y="129"/>
                  <a:pt x="176" y="135"/>
                </a:cubicBezTo>
                <a:close/>
                <a:moveTo>
                  <a:pt x="149" y="206"/>
                </a:moveTo>
                <a:cubicBezTo>
                  <a:pt x="134" y="224"/>
                  <a:pt x="115" y="241"/>
                  <a:pt x="92" y="255"/>
                </a:cubicBezTo>
                <a:cubicBezTo>
                  <a:pt x="100" y="247"/>
                  <a:pt x="107" y="238"/>
                  <a:pt x="113" y="230"/>
                </a:cubicBezTo>
                <a:cubicBezTo>
                  <a:pt x="121" y="224"/>
                  <a:pt x="134" y="215"/>
                  <a:pt x="149" y="206"/>
                </a:cubicBezTo>
                <a:close/>
                <a:moveTo>
                  <a:pt x="159" y="203"/>
                </a:moveTo>
                <a:cubicBezTo>
                  <a:pt x="165" y="211"/>
                  <a:pt x="168" y="219"/>
                  <a:pt x="168" y="227"/>
                </a:cubicBezTo>
                <a:cubicBezTo>
                  <a:pt x="143" y="237"/>
                  <a:pt x="122" y="245"/>
                  <a:pt x="102" y="255"/>
                </a:cubicBezTo>
                <a:cubicBezTo>
                  <a:pt x="126" y="238"/>
                  <a:pt x="145" y="221"/>
                  <a:pt x="159" y="203"/>
                </a:cubicBezTo>
                <a:close/>
                <a:moveTo>
                  <a:pt x="232" y="163"/>
                </a:moveTo>
                <a:cubicBezTo>
                  <a:pt x="246" y="172"/>
                  <a:pt x="259" y="182"/>
                  <a:pt x="271" y="193"/>
                </a:cubicBezTo>
                <a:cubicBezTo>
                  <a:pt x="244" y="200"/>
                  <a:pt x="214" y="210"/>
                  <a:pt x="180" y="222"/>
                </a:cubicBezTo>
                <a:cubicBezTo>
                  <a:pt x="204" y="201"/>
                  <a:pt x="221" y="181"/>
                  <a:pt x="232" y="163"/>
                </a:cubicBezTo>
                <a:close/>
                <a:moveTo>
                  <a:pt x="243" y="154"/>
                </a:moveTo>
                <a:cubicBezTo>
                  <a:pt x="269" y="143"/>
                  <a:pt x="298" y="132"/>
                  <a:pt x="329" y="124"/>
                </a:cubicBezTo>
                <a:cubicBezTo>
                  <a:pt x="319" y="141"/>
                  <a:pt x="302" y="159"/>
                  <a:pt x="278" y="191"/>
                </a:cubicBezTo>
                <a:cubicBezTo>
                  <a:pt x="278" y="191"/>
                  <a:pt x="278" y="191"/>
                  <a:pt x="278" y="191"/>
                </a:cubicBezTo>
                <a:cubicBezTo>
                  <a:pt x="278" y="191"/>
                  <a:pt x="277" y="191"/>
                  <a:pt x="277" y="191"/>
                </a:cubicBezTo>
                <a:cubicBezTo>
                  <a:pt x="278" y="191"/>
                  <a:pt x="278" y="191"/>
                  <a:pt x="278" y="191"/>
                </a:cubicBezTo>
                <a:cubicBezTo>
                  <a:pt x="268" y="176"/>
                  <a:pt x="256" y="164"/>
                  <a:pt x="243" y="154"/>
                </a:cubicBezTo>
                <a:close/>
                <a:moveTo>
                  <a:pt x="324" y="120"/>
                </a:moveTo>
                <a:cubicBezTo>
                  <a:pt x="294" y="126"/>
                  <a:pt x="267" y="135"/>
                  <a:pt x="242" y="145"/>
                </a:cubicBezTo>
                <a:cubicBezTo>
                  <a:pt x="251" y="127"/>
                  <a:pt x="256" y="110"/>
                  <a:pt x="257" y="96"/>
                </a:cubicBezTo>
                <a:cubicBezTo>
                  <a:pt x="273" y="101"/>
                  <a:pt x="290" y="106"/>
                  <a:pt x="306" y="112"/>
                </a:cubicBezTo>
                <a:cubicBezTo>
                  <a:pt x="312" y="114"/>
                  <a:pt x="318" y="117"/>
                  <a:pt x="324" y="120"/>
                </a:cubicBezTo>
                <a:close/>
                <a:moveTo>
                  <a:pt x="245" y="94"/>
                </a:moveTo>
                <a:cubicBezTo>
                  <a:pt x="226" y="102"/>
                  <a:pt x="209" y="111"/>
                  <a:pt x="191" y="124"/>
                </a:cubicBezTo>
                <a:cubicBezTo>
                  <a:pt x="191" y="108"/>
                  <a:pt x="188" y="94"/>
                  <a:pt x="183" y="82"/>
                </a:cubicBezTo>
                <a:cubicBezTo>
                  <a:pt x="204" y="86"/>
                  <a:pt x="225" y="89"/>
                  <a:pt x="245" y="94"/>
                </a:cubicBezTo>
                <a:close/>
                <a:moveTo>
                  <a:pt x="173" y="81"/>
                </a:moveTo>
                <a:cubicBezTo>
                  <a:pt x="165" y="85"/>
                  <a:pt x="145" y="97"/>
                  <a:pt x="136" y="108"/>
                </a:cubicBezTo>
                <a:cubicBezTo>
                  <a:pt x="131" y="91"/>
                  <a:pt x="125" y="77"/>
                  <a:pt x="122" y="71"/>
                </a:cubicBezTo>
                <a:cubicBezTo>
                  <a:pt x="141" y="75"/>
                  <a:pt x="161" y="79"/>
                  <a:pt x="173" y="81"/>
                </a:cubicBezTo>
                <a:close/>
                <a:moveTo>
                  <a:pt x="90" y="62"/>
                </a:moveTo>
                <a:cubicBezTo>
                  <a:pt x="98" y="65"/>
                  <a:pt x="107" y="67"/>
                  <a:pt x="118" y="70"/>
                </a:cubicBezTo>
                <a:cubicBezTo>
                  <a:pt x="122" y="83"/>
                  <a:pt x="126" y="94"/>
                  <a:pt x="129" y="105"/>
                </a:cubicBezTo>
                <a:cubicBezTo>
                  <a:pt x="120" y="89"/>
                  <a:pt x="106" y="74"/>
                  <a:pt x="90" y="62"/>
                </a:cubicBezTo>
                <a:close/>
                <a:moveTo>
                  <a:pt x="286" y="189"/>
                </a:moveTo>
                <a:cubicBezTo>
                  <a:pt x="309" y="167"/>
                  <a:pt x="321" y="153"/>
                  <a:pt x="334" y="125"/>
                </a:cubicBezTo>
                <a:cubicBezTo>
                  <a:pt x="361" y="140"/>
                  <a:pt x="381" y="158"/>
                  <a:pt x="390" y="170"/>
                </a:cubicBezTo>
                <a:cubicBezTo>
                  <a:pt x="391" y="170"/>
                  <a:pt x="392" y="171"/>
                  <a:pt x="393" y="172"/>
                </a:cubicBezTo>
                <a:cubicBezTo>
                  <a:pt x="380" y="172"/>
                  <a:pt x="342" y="175"/>
                  <a:pt x="286" y="189"/>
                </a:cubicBezTo>
                <a:close/>
                <a:moveTo>
                  <a:pt x="230" y="415"/>
                </a:moveTo>
                <a:cubicBezTo>
                  <a:pt x="225" y="415"/>
                  <a:pt x="225" y="415"/>
                  <a:pt x="225" y="415"/>
                </a:cubicBezTo>
                <a:cubicBezTo>
                  <a:pt x="225" y="432"/>
                  <a:pt x="225" y="432"/>
                  <a:pt x="225" y="432"/>
                </a:cubicBezTo>
                <a:cubicBezTo>
                  <a:pt x="222" y="432"/>
                  <a:pt x="222" y="432"/>
                  <a:pt x="222" y="432"/>
                </a:cubicBezTo>
                <a:cubicBezTo>
                  <a:pt x="222" y="415"/>
                  <a:pt x="222" y="415"/>
                  <a:pt x="222" y="415"/>
                </a:cubicBezTo>
                <a:cubicBezTo>
                  <a:pt x="217" y="415"/>
                  <a:pt x="217" y="415"/>
                  <a:pt x="217" y="415"/>
                </a:cubicBezTo>
                <a:cubicBezTo>
                  <a:pt x="217" y="413"/>
                  <a:pt x="217" y="413"/>
                  <a:pt x="217" y="413"/>
                </a:cubicBezTo>
                <a:cubicBezTo>
                  <a:pt x="230" y="413"/>
                  <a:pt x="230" y="413"/>
                  <a:pt x="230" y="413"/>
                </a:cubicBezTo>
                <a:lnTo>
                  <a:pt x="230" y="415"/>
                </a:lnTo>
                <a:close/>
                <a:moveTo>
                  <a:pt x="254" y="432"/>
                </a:moveTo>
                <a:cubicBezTo>
                  <a:pt x="251" y="432"/>
                  <a:pt x="251" y="432"/>
                  <a:pt x="251" y="432"/>
                </a:cubicBezTo>
                <a:cubicBezTo>
                  <a:pt x="251" y="419"/>
                  <a:pt x="251" y="419"/>
                  <a:pt x="251" y="419"/>
                </a:cubicBezTo>
                <a:cubicBezTo>
                  <a:pt x="251" y="418"/>
                  <a:pt x="251" y="417"/>
                  <a:pt x="251" y="415"/>
                </a:cubicBezTo>
                <a:cubicBezTo>
                  <a:pt x="251" y="415"/>
                  <a:pt x="251" y="415"/>
                  <a:pt x="251" y="415"/>
                </a:cubicBezTo>
                <a:cubicBezTo>
                  <a:pt x="251" y="416"/>
                  <a:pt x="251" y="417"/>
                  <a:pt x="251" y="417"/>
                </a:cubicBezTo>
                <a:cubicBezTo>
                  <a:pt x="244" y="432"/>
                  <a:pt x="244" y="432"/>
                  <a:pt x="244" y="432"/>
                </a:cubicBezTo>
                <a:cubicBezTo>
                  <a:pt x="243" y="432"/>
                  <a:pt x="243" y="432"/>
                  <a:pt x="243" y="432"/>
                </a:cubicBezTo>
                <a:cubicBezTo>
                  <a:pt x="236" y="417"/>
                  <a:pt x="236" y="417"/>
                  <a:pt x="236" y="417"/>
                </a:cubicBezTo>
                <a:cubicBezTo>
                  <a:pt x="236" y="417"/>
                  <a:pt x="236" y="416"/>
                  <a:pt x="236" y="415"/>
                </a:cubicBezTo>
                <a:cubicBezTo>
                  <a:pt x="236" y="415"/>
                  <a:pt x="236" y="415"/>
                  <a:pt x="236" y="415"/>
                </a:cubicBezTo>
                <a:cubicBezTo>
                  <a:pt x="236" y="416"/>
                  <a:pt x="236" y="417"/>
                  <a:pt x="236" y="419"/>
                </a:cubicBezTo>
                <a:cubicBezTo>
                  <a:pt x="236" y="432"/>
                  <a:pt x="236" y="432"/>
                  <a:pt x="236" y="432"/>
                </a:cubicBezTo>
                <a:cubicBezTo>
                  <a:pt x="234" y="432"/>
                  <a:pt x="234" y="432"/>
                  <a:pt x="234" y="432"/>
                </a:cubicBezTo>
                <a:cubicBezTo>
                  <a:pt x="234" y="413"/>
                  <a:pt x="234" y="413"/>
                  <a:pt x="234" y="413"/>
                </a:cubicBezTo>
                <a:cubicBezTo>
                  <a:pt x="237" y="413"/>
                  <a:pt x="237" y="413"/>
                  <a:pt x="237" y="413"/>
                </a:cubicBezTo>
                <a:cubicBezTo>
                  <a:pt x="243" y="426"/>
                  <a:pt x="243" y="426"/>
                  <a:pt x="243" y="426"/>
                </a:cubicBezTo>
                <a:cubicBezTo>
                  <a:pt x="243" y="427"/>
                  <a:pt x="243" y="428"/>
                  <a:pt x="243" y="429"/>
                </a:cubicBezTo>
                <a:cubicBezTo>
                  <a:pt x="244" y="429"/>
                  <a:pt x="244" y="429"/>
                  <a:pt x="244" y="429"/>
                </a:cubicBezTo>
                <a:cubicBezTo>
                  <a:pt x="244" y="427"/>
                  <a:pt x="244" y="427"/>
                  <a:pt x="244" y="426"/>
                </a:cubicBezTo>
                <a:cubicBezTo>
                  <a:pt x="251" y="413"/>
                  <a:pt x="251" y="413"/>
                  <a:pt x="251" y="413"/>
                </a:cubicBezTo>
                <a:cubicBezTo>
                  <a:pt x="254" y="413"/>
                  <a:pt x="254" y="413"/>
                  <a:pt x="254" y="413"/>
                </a:cubicBezTo>
                <a:lnTo>
                  <a:pt x="254" y="432"/>
                </a:lnTo>
                <a:close/>
                <a:moveTo>
                  <a:pt x="549" y="325"/>
                </a:moveTo>
                <a:cubicBezTo>
                  <a:pt x="549" y="340"/>
                  <a:pt x="544" y="353"/>
                  <a:pt x="533" y="363"/>
                </a:cubicBezTo>
                <a:cubicBezTo>
                  <a:pt x="521" y="374"/>
                  <a:pt x="504" y="379"/>
                  <a:pt x="482" y="379"/>
                </a:cubicBezTo>
                <a:cubicBezTo>
                  <a:pt x="474" y="379"/>
                  <a:pt x="466" y="378"/>
                  <a:pt x="457" y="375"/>
                </a:cubicBezTo>
                <a:cubicBezTo>
                  <a:pt x="448" y="373"/>
                  <a:pt x="441" y="370"/>
                  <a:pt x="436" y="367"/>
                </a:cubicBezTo>
                <a:cubicBezTo>
                  <a:pt x="436" y="339"/>
                  <a:pt x="436" y="339"/>
                  <a:pt x="436" y="339"/>
                </a:cubicBezTo>
                <a:cubicBezTo>
                  <a:pt x="443" y="345"/>
                  <a:pt x="451" y="350"/>
                  <a:pt x="460" y="353"/>
                </a:cubicBezTo>
                <a:cubicBezTo>
                  <a:pt x="469" y="356"/>
                  <a:pt x="477" y="358"/>
                  <a:pt x="485" y="358"/>
                </a:cubicBezTo>
                <a:cubicBezTo>
                  <a:pt x="511" y="358"/>
                  <a:pt x="524" y="348"/>
                  <a:pt x="524" y="327"/>
                </a:cubicBezTo>
                <a:cubicBezTo>
                  <a:pt x="524" y="319"/>
                  <a:pt x="521" y="311"/>
                  <a:pt x="514" y="304"/>
                </a:cubicBezTo>
                <a:cubicBezTo>
                  <a:pt x="508" y="298"/>
                  <a:pt x="497" y="291"/>
                  <a:pt x="482" y="282"/>
                </a:cubicBezTo>
                <a:cubicBezTo>
                  <a:pt x="465" y="272"/>
                  <a:pt x="453" y="263"/>
                  <a:pt x="447" y="255"/>
                </a:cubicBezTo>
                <a:cubicBezTo>
                  <a:pt x="440" y="246"/>
                  <a:pt x="437" y="236"/>
                  <a:pt x="437" y="224"/>
                </a:cubicBezTo>
                <a:cubicBezTo>
                  <a:pt x="437" y="209"/>
                  <a:pt x="442" y="196"/>
                  <a:pt x="454" y="186"/>
                </a:cubicBezTo>
                <a:cubicBezTo>
                  <a:pt x="466" y="176"/>
                  <a:pt x="481" y="170"/>
                  <a:pt x="501" y="170"/>
                </a:cubicBezTo>
                <a:cubicBezTo>
                  <a:pt x="519" y="170"/>
                  <a:pt x="532" y="173"/>
                  <a:pt x="540" y="178"/>
                </a:cubicBezTo>
                <a:cubicBezTo>
                  <a:pt x="540" y="204"/>
                  <a:pt x="540" y="204"/>
                  <a:pt x="540" y="204"/>
                </a:cubicBezTo>
                <a:cubicBezTo>
                  <a:pt x="530" y="196"/>
                  <a:pt x="516" y="192"/>
                  <a:pt x="499" y="192"/>
                </a:cubicBezTo>
                <a:cubicBezTo>
                  <a:pt x="488" y="192"/>
                  <a:pt x="478" y="195"/>
                  <a:pt x="471" y="201"/>
                </a:cubicBezTo>
                <a:cubicBezTo>
                  <a:pt x="465" y="206"/>
                  <a:pt x="461" y="213"/>
                  <a:pt x="461" y="222"/>
                </a:cubicBezTo>
                <a:cubicBezTo>
                  <a:pt x="461" y="232"/>
                  <a:pt x="464" y="239"/>
                  <a:pt x="470" y="246"/>
                </a:cubicBezTo>
                <a:cubicBezTo>
                  <a:pt x="476" y="251"/>
                  <a:pt x="486" y="258"/>
                  <a:pt x="501" y="266"/>
                </a:cubicBezTo>
                <a:cubicBezTo>
                  <a:pt x="517" y="275"/>
                  <a:pt x="529" y="284"/>
                  <a:pt x="536" y="292"/>
                </a:cubicBezTo>
                <a:cubicBezTo>
                  <a:pt x="545" y="302"/>
                  <a:pt x="549" y="313"/>
                  <a:pt x="549" y="325"/>
                </a:cubicBezTo>
                <a:close/>
                <a:moveTo>
                  <a:pt x="692" y="231"/>
                </a:moveTo>
                <a:cubicBezTo>
                  <a:pt x="626" y="399"/>
                  <a:pt x="626" y="399"/>
                  <a:pt x="626" y="399"/>
                </a:cubicBezTo>
                <a:cubicBezTo>
                  <a:pt x="614" y="428"/>
                  <a:pt x="597" y="443"/>
                  <a:pt x="576" y="443"/>
                </a:cubicBezTo>
                <a:cubicBezTo>
                  <a:pt x="570" y="443"/>
                  <a:pt x="565" y="443"/>
                  <a:pt x="561" y="441"/>
                </a:cubicBezTo>
                <a:cubicBezTo>
                  <a:pt x="561" y="421"/>
                  <a:pt x="561" y="421"/>
                  <a:pt x="561" y="421"/>
                </a:cubicBezTo>
                <a:cubicBezTo>
                  <a:pt x="566" y="422"/>
                  <a:pt x="570" y="423"/>
                  <a:pt x="574" y="423"/>
                </a:cubicBezTo>
                <a:cubicBezTo>
                  <a:pt x="586" y="423"/>
                  <a:pt x="595" y="416"/>
                  <a:pt x="601" y="403"/>
                </a:cubicBezTo>
                <a:cubicBezTo>
                  <a:pt x="612" y="375"/>
                  <a:pt x="612" y="375"/>
                  <a:pt x="612" y="375"/>
                </a:cubicBezTo>
                <a:cubicBezTo>
                  <a:pt x="556" y="231"/>
                  <a:pt x="556" y="231"/>
                  <a:pt x="556" y="231"/>
                </a:cubicBezTo>
                <a:cubicBezTo>
                  <a:pt x="582" y="231"/>
                  <a:pt x="582" y="231"/>
                  <a:pt x="582" y="231"/>
                </a:cubicBezTo>
                <a:cubicBezTo>
                  <a:pt x="620" y="342"/>
                  <a:pt x="620" y="342"/>
                  <a:pt x="620" y="342"/>
                </a:cubicBezTo>
                <a:cubicBezTo>
                  <a:pt x="621" y="344"/>
                  <a:pt x="622" y="348"/>
                  <a:pt x="623" y="353"/>
                </a:cubicBezTo>
                <a:cubicBezTo>
                  <a:pt x="624" y="353"/>
                  <a:pt x="624" y="353"/>
                  <a:pt x="624" y="353"/>
                </a:cubicBezTo>
                <a:cubicBezTo>
                  <a:pt x="625" y="351"/>
                  <a:pt x="626" y="347"/>
                  <a:pt x="627" y="343"/>
                </a:cubicBezTo>
                <a:cubicBezTo>
                  <a:pt x="668" y="231"/>
                  <a:pt x="668" y="231"/>
                  <a:pt x="668" y="231"/>
                </a:cubicBezTo>
                <a:lnTo>
                  <a:pt x="692" y="231"/>
                </a:lnTo>
                <a:close/>
                <a:moveTo>
                  <a:pt x="787" y="337"/>
                </a:moveTo>
                <a:cubicBezTo>
                  <a:pt x="787" y="349"/>
                  <a:pt x="782" y="359"/>
                  <a:pt x="773" y="366"/>
                </a:cubicBezTo>
                <a:cubicBezTo>
                  <a:pt x="764" y="375"/>
                  <a:pt x="751" y="379"/>
                  <a:pt x="734" y="379"/>
                </a:cubicBezTo>
                <a:cubicBezTo>
                  <a:pt x="720" y="379"/>
                  <a:pt x="708" y="376"/>
                  <a:pt x="698" y="370"/>
                </a:cubicBezTo>
                <a:cubicBezTo>
                  <a:pt x="698" y="346"/>
                  <a:pt x="698" y="346"/>
                  <a:pt x="698" y="346"/>
                </a:cubicBezTo>
                <a:cubicBezTo>
                  <a:pt x="709" y="355"/>
                  <a:pt x="722" y="359"/>
                  <a:pt x="736" y="359"/>
                </a:cubicBezTo>
                <a:cubicBezTo>
                  <a:pt x="754" y="359"/>
                  <a:pt x="763" y="353"/>
                  <a:pt x="763" y="339"/>
                </a:cubicBezTo>
                <a:cubicBezTo>
                  <a:pt x="763" y="334"/>
                  <a:pt x="761" y="329"/>
                  <a:pt x="757" y="325"/>
                </a:cubicBezTo>
                <a:cubicBezTo>
                  <a:pt x="753" y="322"/>
                  <a:pt x="745" y="317"/>
                  <a:pt x="733" y="312"/>
                </a:cubicBezTo>
                <a:cubicBezTo>
                  <a:pt x="721" y="307"/>
                  <a:pt x="713" y="301"/>
                  <a:pt x="708" y="296"/>
                </a:cubicBezTo>
                <a:cubicBezTo>
                  <a:pt x="701" y="289"/>
                  <a:pt x="698" y="280"/>
                  <a:pt x="698" y="270"/>
                </a:cubicBezTo>
                <a:cubicBezTo>
                  <a:pt x="698" y="258"/>
                  <a:pt x="703" y="248"/>
                  <a:pt x="713" y="240"/>
                </a:cubicBezTo>
                <a:cubicBezTo>
                  <a:pt x="722" y="232"/>
                  <a:pt x="734" y="228"/>
                  <a:pt x="749" y="228"/>
                </a:cubicBezTo>
                <a:cubicBezTo>
                  <a:pt x="761" y="228"/>
                  <a:pt x="771" y="230"/>
                  <a:pt x="780" y="235"/>
                </a:cubicBezTo>
                <a:cubicBezTo>
                  <a:pt x="780" y="258"/>
                  <a:pt x="780" y="258"/>
                  <a:pt x="780" y="258"/>
                </a:cubicBezTo>
                <a:cubicBezTo>
                  <a:pt x="771" y="251"/>
                  <a:pt x="760" y="248"/>
                  <a:pt x="747" y="248"/>
                </a:cubicBezTo>
                <a:cubicBezTo>
                  <a:pt x="740" y="248"/>
                  <a:pt x="734" y="250"/>
                  <a:pt x="729" y="253"/>
                </a:cubicBezTo>
                <a:cubicBezTo>
                  <a:pt x="724" y="257"/>
                  <a:pt x="722" y="262"/>
                  <a:pt x="722" y="268"/>
                </a:cubicBezTo>
                <a:cubicBezTo>
                  <a:pt x="722" y="274"/>
                  <a:pt x="724" y="279"/>
                  <a:pt x="728" y="283"/>
                </a:cubicBezTo>
                <a:cubicBezTo>
                  <a:pt x="731" y="286"/>
                  <a:pt x="738" y="290"/>
                  <a:pt x="749" y="295"/>
                </a:cubicBezTo>
                <a:cubicBezTo>
                  <a:pt x="762" y="300"/>
                  <a:pt x="771" y="305"/>
                  <a:pt x="776" y="311"/>
                </a:cubicBezTo>
                <a:cubicBezTo>
                  <a:pt x="783" y="317"/>
                  <a:pt x="787" y="326"/>
                  <a:pt x="787" y="337"/>
                </a:cubicBezTo>
                <a:close/>
                <a:moveTo>
                  <a:pt x="878" y="374"/>
                </a:moveTo>
                <a:cubicBezTo>
                  <a:pt x="873" y="377"/>
                  <a:pt x="866" y="379"/>
                  <a:pt x="857" y="379"/>
                </a:cubicBezTo>
                <a:cubicBezTo>
                  <a:pt x="832" y="379"/>
                  <a:pt x="819" y="365"/>
                  <a:pt x="819" y="336"/>
                </a:cubicBezTo>
                <a:cubicBezTo>
                  <a:pt x="819" y="251"/>
                  <a:pt x="819" y="251"/>
                  <a:pt x="819" y="251"/>
                </a:cubicBezTo>
                <a:cubicBezTo>
                  <a:pt x="794" y="251"/>
                  <a:pt x="794" y="251"/>
                  <a:pt x="794" y="251"/>
                </a:cubicBezTo>
                <a:cubicBezTo>
                  <a:pt x="794" y="231"/>
                  <a:pt x="794" y="231"/>
                  <a:pt x="794" y="231"/>
                </a:cubicBezTo>
                <a:cubicBezTo>
                  <a:pt x="819" y="231"/>
                  <a:pt x="819" y="231"/>
                  <a:pt x="819" y="231"/>
                </a:cubicBezTo>
                <a:cubicBezTo>
                  <a:pt x="819" y="196"/>
                  <a:pt x="819" y="196"/>
                  <a:pt x="819" y="196"/>
                </a:cubicBezTo>
                <a:cubicBezTo>
                  <a:pt x="826" y="194"/>
                  <a:pt x="834" y="191"/>
                  <a:pt x="842" y="189"/>
                </a:cubicBezTo>
                <a:cubicBezTo>
                  <a:pt x="842" y="231"/>
                  <a:pt x="842" y="231"/>
                  <a:pt x="842" y="231"/>
                </a:cubicBezTo>
                <a:cubicBezTo>
                  <a:pt x="878" y="231"/>
                  <a:pt x="878" y="231"/>
                  <a:pt x="878" y="231"/>
                </a:cubicBezTo>
                <a:cubicBezTo>
                  <a:pt x="878" y="251"/>
                  <a:pt x="878" y="251"/>
                  <a:pt x="878" y="251"/>
                </a:cubicBezTo>
                <a:cubicBezTo>
                  <a:pt x="842" y="251"/>
                  <a:pt x="842" y="251"/>
                  <a:pt x="842" y="251"/>
                </a:cubicBezTo>
                <a:cubicBezTo>
                  <a:pt x="842" y="332"/>
                  <a:pt x="842" y="332"/>
                  <a:pt x="842" y="332"/>
                </a:cubicBezTo>
                <a:cubicBezTo>
                  <a:pt x="842" y="342"/>
                  <a:pt x="844" y="349"/>
                  <a:pt x="847" y="353"/>
                </a:cubicBezTo>
                <a:cubicBezTo>
                  <a:pt x="850" y="357"/>
                  <a:pt x="856" y="359"/>
                  <a:pt x="864" y="359"/>
                </a:cubicBezTo>
                <a:cubicBezTo>
                  <a:pt x="869" y="359"/>
                  <a:pt x="874" y="357"/>
                  <a:pt x="878" y="354"/>
                </a:cubicBezTo>
                <a:lnTo>
                  <a:pt x="878" y="374"/>
                </a:lnTo>
                <a:close/>
                <a:moveTo>
                  <a:pt x="1015" y="309"/>
                </a:moveTo>
                <a:cubicBezTo>
                  <a:pt x="914" y="309"/>
                  <a:pt x="914" y="309"/>
                  <a:pt x="914" y="309"/>
                </a:cubicBezTo>
                <a:cubicBezTo>
                  <a:pt x="914" y="325"/>
                  <a:pt x="918" y="338"/>
                  <a:pt x="927" y="346"/>
                </a:cubicBezTo>
                <a:cubicBezTo>
                  <a:pt x="935" y="355"/>
                  <a:pt x="946" y="359"/>
                  <a:pt x="961" y="359"/>
                </a:cubicBezTo>
                <a:cubicBezTo>
                  <a:pt x="977" y="359"/>
                  <a:pt x="992" y="354"/>
                  <a:pt x="1005" y="344"/>
                </a:cubicBezTo>
                <a:cubicBezTo>
                  <a:pt x="1005" y="365"/>
                  <a:pt x="1005" y="365"/>
                  <a:pt x="1005" y="365"/>
                </a:cubicBezTo>
                <a:cubicBezTo>
                  <a:pt x="993" y="374"/>
                  <a:pt x="976" y="379"/>
                  <a:pt x="955" y="379"/>
                </a:cubicBezTo>
                <a:cubicBezTo>
                  <a:pt x="935" y="379"/>
                  <a:pt x="920" y="373"/>
                  <a:pt x="908" y="360"/>
                </a:cubicBezTo>
                <a:cubicBezTo>
                  <a:pt x="896" y="347"/>
                  <a:pt x="890" y="329"/>
                  <a:pt x="890" y="304"/>
                </a:cubicBezTo>
                <a:cubicBezTo>
                  <a:pt x="890" y="281"/>
                  <a:pt x="896" y="262"/>
                  <a:pt x="910" y="248"/>
                </a:cubicBezTo>
                <a:cubicBezTo>
                  <a:pt x="922" y="235"/>
                  <a:pt x="938" y="228"/>
                  <a:pt x="956" y="228"/>
                </a:cubicBezTo>
                <a:cubicBezTo>
                  <a:pt x="975" y="228"/>
                  <a:pt x="990" y="234"/>
                  <a:pt x="1001" y="248"/>
                </a:cubicBezTo>
                <a:cubicBezTo>
                  <a:pt x="1010" y="260"/>
                  <a:pt x="1015" y="276"/>
                  <a:pt x="1015" y="297"/>
                </a:cubicBezTo>
                <a:lnTo>
                  <a:pt x="1015" y="309"/>
                </a:lnTo>
                <a:close/>
                <a:moveTo>
                  <a:pt x="992" y="290"/>
                </a:moveTo>
                <a:cubicBezTo>
                  <a:pt x="991" y="277"/>
                  <a:pt x="988" y="266"/>
                  <a:pt x="982" y="259"/>
                </a:cubicBezTo>
                <a:cubicBezTo>
                  <a:pt x="976" y="251"/>
                  <a:pt x="967" y="248"/>
                  <a:pt x="956" y="248"/>
                </a:cubicBezTo>
                <a:cubicBezTo>
                  <a:pt x="945" y="248"/>
                  <a:pt x="936" y="252"/>
                  <a:pt x="928" y="259"/>
                </a:cubicBezTo>
                <a:cubicBezTo>
                  <a:pt x="920" y="267"/>
                  <a:pt x="916" y="277"/>
                  <a:pt x="914" y="290"/>
                </a:cubicBezTo>
                <a:lnTo>
                  <a:pt x="992" y="290"/>
                </a:lnTo>
                <a:close/>
                <a:moveTo>
                  <a:pt x="1245" y="375"/>
                </a:moveTo>
                <a:cubicBezTo>
                  <a:pt x="1222" y="375"/>
                  <a:pt x="1222" y="375"/>
                  <a:pt x="1222" y="375"/>
                </a:cubicBezTo>
                <a:cubicBezTo>
                  <a:pt x="1222" y="293"/>
                  <a:pt x="1222" y="293"/>
                  <a:pt x="1222" y="293"/>
                </a:cubicBezTo>
                <a:cubicBezTo>
                  <a:pt x="1222" y="276"/>
                  <a:pt x="1219" y="264"/>
                  <a:pt x="1214" y="257"/>
                </a:cubicBezTo>
                <a:cubicBezTo>
                  <a:pt x="1209" y="251"/>
                  <a:pt x="1201" y="248"/>
                  <a:pt x="1190" y="248"/>
                </a:cubicBezTo>
                <a:cubicBezTo>
                  <a:pt x="1180" y="248"/>
                  <a:pt x="1171" y="252"/>
                  <a:pt x="1164" y="261"/>
                </a:cubicBezTo>
                <a:cubicBezTo>
                  <a:pt x="1158" y="270"/>
                  <a:pt x="1154" y="281"/>
                  <a:pt x="1154" y="293"/>
                </a:cubicBezTo>
                <a:cubicBezTo>
                  <a:pt x="1154" y="375"/>
                  <a:pt x="1154" y="375"/>
                  <a:pt x="1154" y="375"/>
                </a:cubicBezTo>
                <a:cubicBezTo>
                  <a:pt x="1131" y="375"/>
                  <a:pt x="1131" y="375"/>
                  <a:pt x="1131" y="375"/>
                </a:cubicBezTo>
                <a:cubicBezTo>
                  <a:pt x="1131" y="290"/>
                  <a:pt x="1131" y="290"/>
                  <a:pt x="1131" y="290"/>
                </a:cubicBezTo>
                <a:cubicBezTo>
                  <a:pt x="1131" y="262"/>
                  <a:pt x="1120" y="248"/>
                  <a:pt x="1098" y="248"/>
                </a:cubicBezTo>
                <a:cubicBezTo>
                  <a:pt x="1088" y="248"/>
                  <a:pt x="1080" y="252"/>
                  <a:pt x="1074" y="260"/>
                </a:cubicBezTo>
                <a:cubicBezTo>
                  <a:pt x="1067" y="269"/>
                  <a:pt x="1063" y="280"/>
                  <a:pt x="1063" y="293"/>
                </a:cubicBezTo>
                <a:cubicBezTo>
                  <a:pt x="1063" y="375"/>
                  <a:pt x="1063" y="375"/>
                  <a:pt x="1063" y="375"/>
                </a:cubicBezTo>
                <a:cubicBezTo>
                  <a:pt x="1040" y="375"/>
                  <a:pt x="1040" y="375"/>
                  <a:pt x="1040" y="375"/>
                </a:cubicBezTo>
                <a:cubicBezTo>
                  <a:pt x="1040" y="231"/>
                  <a:pt x="1040" y="231"/>
                  <a:pt x="1040" y="231"/>
                </a:cubicBezTo>
                <a:cubicBezTo>
                  <a:pt x="1063" y="231"/>
                  <a:pt x="1063" y="231"/>
                  <a:pt x="1063" y="231"/>
                </a:cubicBezTo>
                <a:cubicBezTo>
                  <a:pt x="1063" y="254"/>
                  <a:pt x="1063" y="254"/>
                  <a:pt x="1063" y="254"/>
                </a:cubicBezTo>
                <a:cubicBezTo>
                  <a:pt x="1064" y="254"/>
                  <a:pt x="1064" y="254"/>
                  <a:pt x="1064" y="254"/>
                </a:cubicBezTo>
                <a:cubicBezTo>
                  <a:pt x="1074" y="237"/>
                  <a:pt x="1089" y="228"/>
                  <a:pt x="1109" y="228"/>
                </a:cubicBezTo>
                <a:cubicBezTo>
                  <a:pt x="1119" y="228"/>
                  <a:pt x="1127" y="231"/>
                  <a:pt x="1135" y="236"/>
                </a:cubicBezTo>
                <a:cubicBezTo>
                  <a:pt x="1142" y="242"/>
                  <a:pt x="1147" y="249"/>
                  <a:pt x="1149" y="258"/>
                </a:cubicBezTo>
                <a:cubicBezTo>
                  <a:pt x="1160" y="238"/>
                  <a:pt x="1176" y="228"/>
                  <a:pt x="1197" y="228"/>
                </a:cubicBezTo>
                <a:cubicBezTo>
                  <a:pt x="1229" y="228"/>
                  <a:pt x="1245" y="248"/>
                  <a:pt x="1245" y="287"/>
                </a:cubicBezTo>
                <a:lnTo>
                  <a:pt x="1245" y="375"/>
                </a:lnTo>
                <a:close/>
                <a:moveTo>
                  <a:pt x="1469" y="367"/>
                </a:moveTo>
                <a:cubicBezTo>
                  <a:pt x="1454" y="375"/>
                  <a:pt x="1435" y="379"/>
                  <a:pt x="1413" y="379"/>
                </a:cubicBezTo>
                <a:cubicBezTo>
                  <a:pt x="1384" y="379"/>
                  <a:pt x="1361" y="370"/>
                  <a:pt x="1344" y="351"/>
                </a:cubicBezTo>
                <a:cubicBezTo>
                  <a:pt x="1327" y="332"/>
                  <a:pt x="1318" y="308"/>
                  <a:pt x="1318" y="278"/>
                </a:cubicBezTo>
                <a:cubicBezTo>
                  <a:pt x="1318" y="246"/>
                  <a:pt x="1328" y="219"/>
                  <a:pt x="1349" y="199"/>
                </a:cubicBezTo>
                <a:cubicBezTo>
                  <a:pt x="1368" y="180"/>
                  <a:pt x="1392" y="170"/>
                  <a:pt x="1421" y="170"/>
                </a:cubicBezTo>
                <a:cubicBezTo>
                  <a:pt x="1440" y="170"/>
                  <a:pt x="1456" y="173"/>
                  <a:pt x="1469" y="179"/>
                </a:cubicBezTo>
                <a:cubicBezTo>
                  <a:pt x="1469" y="204"/>
                  <a:pt x="1469" y="204"/>
                  <a:pt x="1469" y="204"/>
                </a:cubicBezTo>
                <a:cubicBezTo>
                  <a:pt x="1454" y="196"/>
                  <a:pt x="1438" y="192"/>
                  <a:pt x="1421" y="192"/>
                </a:cubicBezTo>
                <a:cubicBezTo>
                  <a:pt x="1398" y="192"/>
                  <a:pt x="1380" y="199"/>
                  <a:pt x="1365" y="214"/>
                </a:cubicBezTo>
                <a:cubicBezTo>
                  <a:pt x="1350" y="230"/>
                  <a:pt x="1343" y="251"/>
                  <a:pt x="1343" y="277"/>
                </a:cubicBezTo>
                <a:cubicBezTo>
                  <a:pt x="1343" y="302"/>
                  <a:pt x="1350" y="322"/>
                  <a:pt x="1364" y="337"/>
                </a:cubicBezTo>
                <a:cubicBezTo>
                  <a:pt x="1377" y="351"/>
                  <a:pt x="1395" y="358"/>
                  <a:pt x="1416" y="358"/>
                </a:cubicBezTo>
                <a:cubicBezTo>
                  <a:pt x="1436" y="358"/>
                  <a:pt x="1454" y="353"/>
                  <a:pt x="1469" y="344"/>
                </a:cubicBezTo>
                <a:lnTo>
                  <a:pt x="1469" y="367"/>
                </a:lnTo>
                <a:close/>
                <a:moveTo>
                  <a:pt x="1613" y="309"/>
                </a:moveTo>
                <a:cubicBezTo>
                  <a:pt x="1511" y="309"/>
                  <a:pt x="1511" y="309"/>
                  <a:pt x="1511" y="309"/>
                </a:cubicBezTo>
                <a:cubicBezTo>
                  <a:pt x="1511" y="325"/>
                  <a:pt x="1516" y="338"/>
                  <a:pt x="1524" y="346"/>
                </a:cubicBezTo>
                <a:cubicBezTo>
                  <a:pt x="1532" y="355"/>
                  <a:pt x="1543" y="359"/>
                  <a:pt x="1558" y="359"/>
                </a:cubicBezTo>
                <a:cubicBezTo>
                  <a:pt x="1574" y="359"/>
                  <a:pt x="1589" y="354"/>
                  <a:pt x="1602" y="344"/>
                </a:cubicBezTo>
                <a:cubicBezTo>
                  <a:pt x="1602" y="365"/>
                  <a:pt x="1602" y="365"/>
                  <a:pt x="1602" y="365"/>
                </a:cubicBezTo>
                <a:cubicBezTo>
                  <a:pt x="1590" y="374"/>
                  <a:pt x="1573" y="379"/>
                  <a:pt x="1552" y="379"/>
                </a:cubicBezTo>
                <a:cubicBezTo>
                  <a:pt x="1533" y="379"/>
                  <a:pt x="1517" y="373"/>
                  <a:pt x="1506" y="360"/>
                </a:cubicBezTo>
                <a:cubicBezTo>
                  <a:pt x="1493" y="347"/>
                  <a:pt x="1487" y="329"/>
                  <a:pt x="1487" y="304"/>
                </a:cubicBezTo>
                <a:cubicBezTo>
                  <a:pt x="1487" y="281"/>
                  <a:pt x="1494" y="262"/>
                  <a:pt x="1507" y="248"/>
                </a:cubicBezTo>
                <a:cubicBezTo>
                  <a:pt x="1520" y="235"/>
                  <a:pt x="1535" y="228"/>
                  <a:pt x="1553" y="228"/>
                </a:cubicBezTo>
                <a:cubicBezTo>
                  <a:pt x="1573" y="228"/>
                  <a:pt x="1588" y="234"/>
                  <a:pt x="1598" y="248"/>
                </a:cubicBezTo>
                <a:cubicBezTo>
                  <a:pt x="1608" y="260"/>
                  <a:pt x="1613" y="276"/>
                  <a:pt x="1613" y="297"/>
                </a:cubicBezTo>
                <a:lnTo>
                  <a:pt x="1613" y="309"/>
                </a:lnTo>
                <a:close/>
                <a:moveTo>
                  <a:pt x="1589" y="290"/>
                </a:moveTo>
                <a:cubicBezTo>
                  <a:pt x="1589" y="277"/>
                  <a:pt x="1586" y="266"/>
                  <a:pt x="1580" y="259"/>
                </a:cubicBezTo>
                <a:cubicBezTo>
                  <a:pt x="1573" y="251"/>
                  <a:pt x="1564" y="248"/>
                  <a:pt x="1553" y="248"/>
                </a:cubicBezTo>
                <a:cubicBezTo>
                  <a:pt x="1542" y="248"/>
                  <a:pt x="1533" y="252"/>
                  <a:pt x="1525" y="259"/>
                </a:cubicBezTo>
                <a:cubicBezTo>
                  <a:pt x="1518" y="267"/>
                  <a:pt x="1513" y="277"/>
                  <a:pt x="1511" y="290"/>
                </a:cubicBezTo>
                <a:lnTo>
                  <a:pt x="1589" y="290"/>
                </a:lnTo>
                <a:close/>
                <a:moveTo>
                  <a:pt x="1757" y="375"/>
                </a:moveTo>
                <a:cubicBezTo>
                  <a:pt x="1734" y="375"/>
                  <a:pt x="1734" y="375"/>
                  <a:pt x="1734" y="375"/>
                </a:cubicBezTo>
                <a:cubicBezTo>
                  <a:pt x="1734" y="293"/>
                  <a:pt x="1734" y="293"/>
                  <a:pt x="1734" y="293"/>
                </a:cubicBezTo>
                <a:cubicBezTo>
                  <a:pt x="1734" y="263"/>
                  <a:pt x="1723" y="248"/>
                  <a:pt x="1701" y="248"/>
                </a:cubicBezTo>
                <a:cubicBezTo>
                  <a:pt x="1689" y="248"/>
                  <a:pt x="1680" y="252"/>
                  <a:pt x="1672" y="261"/>
                </a:cubicBezTo>
                <a:cubicBezTo>
                  <a:pt x="1665" y="269"/>
                  <a:pt x="1661" y="280"/>
                  <a:pt x="1661" y="293"/>
                </a:cubicBezTo>
                <a:cubicBezTo>
                  <a:pt x="1661" y="375"/>
                  <a:pt x="1661" y="375"/>
                  <a:pt x="1661" y="375"/>
                </a:cubicBezTo>
                <a:cubicBezTo>
                  <a:pt x="1638" y="375"/>
                  <a:pt x="1638" y="375"/>
                  <a:pt x="1638" y="375"/>
                </a:cubicBezTo>
                <a:cubicBezTo>
                  <a:pt x="1638" y="231"/>
                  <a:pt x="1638" y="231"/>
                  <a:pt x="1638" y="231"/>
                </a:cubicBezTo>
                <a:cubicBezTo>
                  <a:pt x="1661" y="231"/>
                  <a:pt x="1661" y="231"/>
                  <a:pt x="1661" y="231"/>
                </a:cubicBezTo>
                <a:cubicBezTo>
                  <a:pt x="1661" y="255"/>
                  <a:pt x="1661" y="255"/>
                  <a:pt x="1661" y="255"/>
                </a:cubicBezTo>
                <a:cubicBezTo>
                  <a:pt x="1661" y="255"/>
                  <a:pt x="1661" y="255"/>
                  <a:pt x="1661" y="255"/>
                </a:cubicBezTo>
                <a:cubicBezTo>
                  <a:pt x="1672" y="237"/>
                  <a:pt x="1688" y="228"/>
                  <a:pt x="1709" y="228"/>
                </a:cubicBezTo>
                <a:cubicBezTo>
                  <a:pt x="1724" y="228"/>
                  <a:pt x="1736" y="233"/>
                  <a:pt x="1745" y="243"/>
                </a:cubicBezTo>
                <a:cubicBezTo>
                  <a:pt x="1753" y="254"/>
                  <a:pt x="1757" y="268"/>
                  <a:pt x="1757" y="287"/>
                </a:cubicBezTo>
                <a:lnTo>
                  <a:pt x="1757" y="375"/>
                </a:lnTo>
                <a:close/>
                <a:moveTo>
                  <a:pt x="1859" y="374"/>
                </a:moveTo>
                <a:cubicBezTo>
                  <a:pt x="1853" y="377"/>
                  <a:pt x="1846" y="379"/>
                  <a:pt x="1837" y="379"/>
                </a:cubicBezTo>
                <a:cubicBezTo>
                  <a:pt x="1812" y="379"/>
                  <a:pt x="1799" y="365"/>
                  <a:pt x="1799" y="336"/>
                </a:cubicBezTo>
                <a:cubicBezTo>
                  <a:pt x="1799" y="251"/>
                  <a:pt x="1799" y="251"/>
                  <a:pt x="1799" y="251"/>
                </a:cubicBezTo>
                <a:cubicBezTo>
                  <a:pt x="1775" y="251"/>
                  <a:pt x="1775" y="251"/>
                  <a:pt x="1775" y="251"/>
                </a:cubicBezTo>
                <a:cubicBezTo>
                  <a:pt x="1775" y="231"/>
                  <a:pt x="1775" y="231"/>
                  <a:pt x="1775" y="231"/>
                </a:cubicBezTo>
                <a:cubicBezTo>
                  <a:pt x="1799" y="231"/>
                  <a:pt x="1799" y="231"/>
                  <a:pt x="1799" y="231"/>
                </a:cubicBezTo>
                <a:cubicBezTo>
                  <a:pt x="1799" y="196"/>
                  <a:pt x="1799" y="196"/>
                  <a:pt x="1799" y="196"/>
                </a:cubicBezTo>
                <a:cubicBezTo>
                  <a:pt x="1807" y="194"/>
                  <a:pt x="1814" y="191"/>
                  <a:pt x="1823" y="189"/>
                </a:cubicBezTo>
                <a:cubicBezTo>
                  <a:pt x="1823" y="231"/>
                  <a:pt x="1823" y="231"/>
                  <a:pt x="1823" y="231"/>
                </a:cubicBezTo>
                <a:cubicBezTo>
                  <a:pt x="1859" y="231"/>
                  <a:pt x="1859" y="231"/>
                  <a:pt x="1859" y="231"/>
                </a:cubicBezTo>
                <a:cubicBezTo>
                  <a:pt x="1859" y="251"/>
                  <a:pt x="1859" y="251"/>
                  <a:pt x="1859" y="251"/>
                </a:cubicBezTo>
                <a:cubicBezTo>
                  <a:pt x="1823" y="251"/>
                  <a:pt x="1823" y="251"/>
                  <a:pt x="1823" y="251"/>
                </a:cubicBezTo>
                <a:cubicBezTo>
                  <a:pt x="1823" y="332"/>
                  <a:pt x="1823" y="332"/>
                  <a:pt x="1823" y="332"/>
                </a:cubicBezTo>
                <a:cubicBezTo>
                  <a:pt x="1823" y="342"/>
                  <a:pt x="1824" y="349"/>
                  <a:pt x="1827" y="353"/>
                </a:cubicBezTo>
                <a:cubicBezTo>
                  <a:pt x="1831" y="357"/>
                  <a:pt x="1836" y="359"/>
                  <a:pt x="1844" y="359"/>
                </a:cubicBezTo>
                <a:cubicBezTo>
                  <a:pt x="1850" y="359"/>
                  <a:pt x="1855" y="357"/>
                  <a:pt x="1859" y="354"/>
                </a:cubicBezTo>
                <a:lnTo>
                  <a:pt x="1859" y="374"/>
                </a:lnTo>
                <a:close/>
                <a:moveTo>
                  <a:pt x="1996" y="309"/>
                </a:moveTo>
                <a:cubicBezTo>
                  <a:pt x="1894" y="309"/>
                  <a:pt x="1894" y="309"/>
                  <a:pt x="1894" y="309"/>
                </a:cubicBezTo>
                <a:cubicBezTo>
                  <a:pt x="1894" y="325"/>
                  <a:pt x="1899" y="338"/>
                  <a:pt x="1907" y="346"/>
                </a:cubicBezTo>
                <a:cubicBezTo>
                  <a:pt x="1915" y="355"/>
                  <a:pt x="1926" y="359"/>
                  <a:pt x="1941" y="359"/>
                </a:cubicBezTo>
                <a:cubicBezTo>
                  <a:pt x="1957" y="359"/>
                  <a:pt x="1972" y="354"/>
                  <a:pt x="1985" y="344"/>
                </a:cubicBezTo>
                <a:cubicBezTo>
                  <a:pt x="1985" y="365"/>
                  <a:pt x="1985" y="365"/>
                  <a:pt x="1985" y="365"/>
                </a:cubicBezTo>
                <a:cubicBezTo>
                  <a:pt x="1973" y="374"/>
                  <a:pt x="1956" y="379"/>
                  <a:pt x="1935" y="379"/>
                </a:cubicBezTo>
                <a:cubicBezTo>
                  <a:pt x="1916" y="379"/>
                  <a:pt x="1900" y="373"/>
                  <a:pt x="1889" y="360"/>
                </a:cubicBezTo>
                <a:cubicBezTo>
                  <a:pt x="1876" y="347"/>
                  <a:pt x="1870" y="329"/>
                  <a:pt x="1870" y="304"/>
                </a:cubicBezTo>
                <a:cubicBezTo>
                  <a:pt x="1870" y="281"/>
                  <a:pt x="1877" y="262"/>
                  <a:pt x="1890" y="248"/>
                </a:cubicBezTo>
                <a:cubicBezTo>
                  <a:pt x="1903" y="235"/>
                  <a:pt x="1918" y="228"/>
                  <a:pt x="1936" y="228"/>
                </a:cubicBezTo>
                <a:cubicBezTo>
                  <a:pt x="1956" y="228"/>
                  <a:pt x="1971" y="234"/>
                  <a:pt x="1981" y="248"/>
                </a:cubicBezTo>
                <a:cubicBezTo>
                  <a:pt x="1991" y="260"/>
                  <a:pt x="1996" y="276"/>
                  <a:pt x="1996" y="297"/>
                </a:cubicBezTo>
                <a:lnTo>
                  <a:pt x="1996" y="309"/>
                </a:lnTo>
                <a:close/>
                <a:moveTo>
                  <a:pt x="1972" y="290"/>
                </a:moveTo>
                <a:cubicBezTo>
                  <a:pt x="1972" y="277"/>
                  <a:pt x="1969" y="266"/>
                  <a:pt x="1963" y="259"/>
                </a:cubicBezTo>
                <a:cubicBezTo>
                  <a:pt x="1956" y="251"/>
                  <a:pt x="1948" y="248"/>
                  <a:pt x="1936" y="248"/>
                </a:cubicBezTo>
                <a:cubicBezTo>
                  <a:pt x="1925" y="248"/>
                  <a:pt x="1916" y="252"/>
                  <a:pt x="1908" y="259"/>
                </a:cubicBezTo>
                <a:cubicBezTo>
                  <a:pt x="1901" y="267"/>
                  <a:pt x="1896" y="277"/>
                  <a:pt x="1894" y="290"/>
                </a:cubicBezTo>
                <a:lnTo>
                  <a:pt x="1972" y="290"/>
                </a:lnTo>
                <a:close/>
                <a:moveTo>
                  <a:pt x="2096" y="255"/>
                </a:moveTo>
                <a:cubicBezTo>
                  <a:pt x="2092" y="252"/>
                  <a:pt x="2086" y="250"/>
                  <a:pt x="2078" y="250"/>
                </a:cubicBezTo>
                <a:cubicBezTo>
                  <a:pt x="2069" y="250"/>
                  <a:pt x="2061" y="254"/>
                  <a:pt x="2055" y="263"/>
                </a:cubicBezTo>
                <a:cubicBezTo>
                  <a:pt x="2047" y="272"/>
                  <a:pt x="2044" y="285"/>
                  <a:pt x="2044" y="302"/>
                </a:cubicBezTo>
                <a:cubicBezTo>
                  <a:pt x="2044" y="375"/>
                  <a:pt x="2044" y="375"/>
                  <a:pt x="2044" y="375"/>
                </a:cubicBezTo>
                <a:cubicBezTo>
                  <a:pt x="2021" y="375"/>
                  <a:pt x="2021" y="375"/>
                  <a:pt x="2021" y="375"/>
                </a:cubicBezTo>
                <a:cubicBezTo>
                  <a:pt x="2021" y="231"/>
                  <a:pt x="2021" y="231"/>
                  <a:pt x="2021" y="231"/>
                </a:cubicBezTo>
                <a:cubicBezTo>
                  <a:pt x="2044" y="231"/>
                  <a:pt x="2044" y="231"/>
                  <a:pt x="2044" y="231"/>
                </a:cubicBezTo>
                <a:cubicBezTo>
                  <a:pt x="2044" y="261"/>
                  <a:pt x="2044" y="261"/>
                  <a:pt x="2044" y="261"/>
                </a:cubicBezTo>
                <a:cubicBezTo>
                  <a:pt x="2044" y="261"/>
                  <a:pt x="2044" y="261"/>
                  <a:pt x="2044" y="261"/>
                </a:cubicBezTo>
                <a:cubicBezTo>
                  <a:pt x="2048" y="251"/>
                  <a:pt x="2053" y="243"/>
                  <a:pt x="2060" y="237"/>
                </a:cubicBezTo>
                <a:cubicBezTo>
                  <a:pt x="2067" y="232"/>
                  <a:pt x="2074" y="229"/>
                  <a:pt x="2082" y="229"/>
                </a:cubicBezTo>
                <a:cubicBezTo>
                  <a:pt x="2088" y="229"/>
                  <a:pt x="2093" y="230"/>
                  <a:pt x="2096" y="231"/>
                </a:cubicBezTo>
                <a:lnTo>
                  <a:pt x="2096" y="255"/>
                </a:lnTo>
                <a:close/>
                <a:moveTo>
                  <a:pt x="520" y="150"/>
                </a:moveTo>
                <a:cubicBezTo>
                  <a:pt x="512" y="150"/>
                  <a:pt x="512" y="150"/>
                  <a:pt x="512" y="150"/>
                </a:cubicBezTo>
                <a:cubicBezTo>
                  <a:pt x="512" y="101"/>
                  <a:pt x="512" y="101"/>
                  <a:pt x="512" y="101"/>
                </a:cubicBezTo>
                <a:cubicBezTo>
                  <a:pt x="512" y="97"/>
                  <a:pt x="512" y="92"/>
                  <a:pt x="512" y="87"/>
                </a:cubicBezTo>
                <a:cubicBezTo>
                  <a:pt x="512" y="87"/>
                  <a:pt x="512" y="87"/>
                  <a:pt x="512" y="87"/>
                </a:cubicBezTo>
                <a:cubicBezTo>
                  <a:pt x="511" y="90"/>
                  <a:pt x="511" y="93"/>
                  <a:pt x="510" y="94"/>
                </a:cubicBezTo>
                <a:cubicBezTo>
                  <a:pt x="485" y="150"/>
                  <a:pt x="485" y="150"/>
                  <a:pt x="485" y="150"/>
                </a:cubicBezTo>
                <a:cubicBezTo>
                  <a:pt x="481" y="150"/>
                  <a:pt x="481" y="150"/>
                  <a:pt x="481" y="150"/>
                </a:cubicBezTo>
                <a:cubicBezTo>
                  <a:pt x="456" y="94"/>
                  <a:pt x="456" y="94"/>
                  <a:pt x="456" y="94"/>
                </a:cubicBezTo>
                <a:cubicBezTo>
                  <a:pt x="455" y="93"/>
                  <a:pt x="455" y="90"/>
                  <a:pt x="454" y="87"/>
                </a:cubicBezTo>
                <a:cubicBezTo>
                  <a:pt x="454" y="87"/>
                  <a:pt x="454" y="87"/>
                  <a:pt x="454" y="87"/>
                </a:cubicBezTo>
                <a:cubicBezTo>
                  <a:pt x="454" y="90"/>
                  <a:pt x="454" y="95"/>
                  <a:pt x="454" y="101"/>
                </a:cubicBezTo>
                <a:cubicBezTo>
                  <a:pt x="454" y="150"/>
                  <a:pt x="454" y="150"/>
                  <a:pt x="454" y="150"/>
                </a:cubicBezTo>
                <a:cubicBezTo>
                  <a:pt x="446" y="150"/>
                  <a:pt x="446" y="150"/>
                  <a:pt x="446" y="150"/>
                </a:cubicBezTo>
                <a:cubicBezTo>
                  <a:pt x="446" y="77"/>
                  <a:pt x="446" y="77"/>
                  <a:pt x="446" y="77"/>
                </a:cubicBezTo>
                <a:cubicBezTo>
                  <a:pt x="457" y="77"/>
                  <a:pt x="457" y="77"/>
                  <a:pt x="457" y="77"/>
                </a:cubicBezTo>
                <a:cubicBezTo>
                  <a:pt x="479" y="128"/>
                  <a:pt x="479" y="128"/>
                  <a:pt x="479" y="128"/>
                </a:cubicBezTo>
                <a:cubicBezTo>
                  <a:pt x="481" y="132"/>
                  <a:pt x="482" y="135"/>
                  <a:pt x="483" y="137"/>
                </a:cubicBezTo>
                <a:cubicBezTo>
                  <a:pt x="483" y="137"/>
                  <a:pt x="483" y="137"/>
                  <a:pt x="483" y="137"/>
                </a:cubicBezTo>
                <a:cubicBezTo>
                  <a:pt x="485" y="133"/>
                  <a:pt x="486" y="130"/>
                  <a:pt x="487" y="128"/>
                </a:cubicBezTo>
                <a:cubicBezTo>
                  <a:pt x="509" y="77"/>
                  <a:pt x="509" y="77"/>
                  <a:pt x="509" y="77"/>
                </a:cubicBezTo>
                <a:cubicBezTo>
                  <a:pt x="520" y="77"/>
                  <a:pt x="520" y="77"/>
                  <a:pt x="520" y="77"/>
                </a:cubicBezTo>
                <a:lnTo>
                  <a:pt x="520" y="150"/>
                </a:lnTo>
                <a:close/>
                <a:moveTo>
                  <a:pt x="548" y="79"/>
                </a:moveTo>
                <a:cubicBezTo>
                  <a:pt x="548" y="81"/>
                  <a:pt x="547" y="82"/>
                  <a:pt x="546" y="83"/>
                </a:cubicBezTo>
                <a:cubicBezTo>
                  <a:pt x="545" y="84"/>
                  <a:pt x="544" y="85"/>
                  <a:pt x="542" y="85"/>
                </a:cubicBezTo>
                <a:cubicBezTo>
                  <a:pt x="541" y="85"/>
                  <a:pt x="540" y="84"/>
                  <a:pt x="539" y="83"/>
                </a:cubicBezTo>
                <a:cubicBezTo>
                  <a:pt x="537" y="82"/>
                  <a:pt x="537" y="81"/>
                  <a:pt x="537" y="79"/>
                </a:cubicBezTo>
                <a:cubicBezTo>
                  <a:pt x="537" y="78"/>
                  <a:pt x="537" y="77"/>
                  <a:pt x="539" y="75"/>
                </a:cubicBezTo>
                <a:cubicBezTo>
                  <a:pt x="540" y="74"/>
                  <a:pt x="541" y="74"/>
                  <a:pt x="542" y="74"/>
                </a:cubicBezTo>
                <a:cubicBezTo>
                  <a:pt x="544" y="74"/>
                  <a:pt x="545" y="74"/>
                  <a:pt x="546" y="75"/>
                </a:cubicBezTo>
                <a:cubicBezTo>
                  <a:pt x="547" y="77"/>
                  <a:pt x="548" y="78"/>
                  <a:pt x="548" y="79"/>
                </a:cubicBezTo>
                <a:close/>
                <a:moveTo>
                  <a:pt x="546" y="150"/>
                </a:moveTo>
                <a:cubicBezTo>
                  <a:pt x="538" y="150"/>
                  <a:pt x="538" y="150"/>
                  <a:pt x="538" y="150"/>
                </a:cubicBezTo>
                <a:cubicBezTo>
                  <a:pt x="538" y="98"/>
                  <a:pt x="538" y="98"/>
                  <a:pt x="538" y="98"/>
                </a:cubicBezTo>
                <a:cubicBezTo>
                  <a:pt x="546" y="98"/>
                  <a:pt x="546" y="98"/>
                  <a:pt x="546" y="98"/>
                </a:cubicBezTo>
                <a:lnTo>
                  <a:pt x="546" y="150"/>
                </a:lnTo>
                <a:close/>
                <a:moveTo>
                  <a:pt x="598" y="148"/>
                </a:moveTo>
                <a:cubicBezTo>
                  <a:pt x="594" y="150"/>
                  <a:pt x="590" y="151"/>
                  <a:pt x="584" y="151"/>
                </a:cubicBezTo>
                <a:cubicBezTo>
                  <a:pt x="577" y="151"/>
                  <a:pt x="571" y="149"/>
                  <a:pt x="566" y="144"/>
                </a:cubicBezTo>
                <a:cubicBezTo>
                  <a:pt x="562" y="139"/>
                  <a:pt x="559" y="133"/>
                  <a:pt x="559" y="125"/>
                </a:cubicBezTo>
                <a:cubicBezTo>
                  <a:pt x="559" y="117"/>
                  <a:pt x="562" y="110"/>
                  <a:pt x="567" y="105"/>
                </a:cubicBezTo>
                <a:cubicBezTo>
                  <a:pt x="572" y="99"/>
                  <a:pt x="578" y="97"/>
                  <a:pt x="586" y="97"/>
                </a:cubicBezTo>
                <a:cubicBezTo>
                  <a:pt x="591" y="97"/>
                  <a:pt x="595" y="98"/>
                  <a:pt x="598" y="99"/>
                </a:cubicBezTo>
                <a:cubicBezTo>
                  <a:pt x="598" y="108"/>
                  <a:pt x="598" y="108"/>
                  <a:pt x="598" y="108"/>
                </a:cubicBezTo>
                <a:cubicBezTo>
                  <a:pt x="595" y="105"/>
                  <a:pt x="590" y="104"/>
                  <a:pt x="586" y="104"/>
                </a:cubicBezTo>
                <a:cubicBezTo>
                  <a:pt x="581" y="104"/>
                  <a:pt x="576" y="106"/>
                  <a:pt x="573" y="109"/>
                </a:cubicBezTo>
                <a:cubicBezTo>
                  <a:pt x="570" y="113"/>
                  <a:pt x="568" y="118"/>
                  <a:pt x="568" y="124"/>
                </a:cubicBezTo>
                <a:cubicBezTo>
                  <a:pt x="568" y="131"/>
                  <a:pt x="569" y="135"/>
                  <a:pt x="573" y="139"/>
                </a:cubicBezTo>
                <a:cubicBezTo>
                  <a:pt x="576" y="142"/>
                  <a:pt x="580" y="144"/>
                  <a:pt x="586" y="144"/>
                </a:cubicBezTo>
                <a:cubicBezTo>
                  <a:pt x="590" y="144"/>
                  <a:pt x="594" y="143"/>
                  <a:pt x="598" y="140"/>
                </a:cubicBezTo>
                <a:lnTo>
                  <a:pt x="598" y="148"/>
                </a:lnTo>
                <a:close/>
                <a:moveTo>
                  <a:pt x="638" y="106"/>
                </a:moveTo>
                <a:cubicBezTo>
                  <a:pt x="637" y="105"/>
                  <a:pt x="634" y="105"/>
                  <a:pt x="632" y="105"/>
                </a:cubicBezTo>
                <a:cubicBezTo>
                  <a:pt x="628" y="105"/>
                  <a:pt x="625" y="106"/>
                  <a:pt x="623" y="109"/>
                </a:cubicBezTo>
                <a:cubicBezTo>
                  <a:pt x="621" y="113"/>
                  <a:pt x="619" y="117"/>
                  <a:pt x="619" y="123"/>
                </a:cubicBezTo>
                <a:cubicBezTo>
                  <a:pt x="619" y="150"/>
                  <a:pt x="619" y="150"/>
                  <a:pt x="619" y="150"/>
                </a:cubicBezTo>
                <a:cubicBezTo>
                  <a:pt x="611" y="150"/>
                  <a:pt x="611" y="150"/>
                  <a:pt x="611" y="150"/>
                </a:cubicBezTo>
                <a:cubicBezTo>
                  <a:pt x="611" y="98"/>
                  <a:pt x="611" y="98"/>
                  <a:pt x="611" y="98"/>
                </a:cubicBezTo>
                <a:cubicBezTo>
                  <a:pt x="619" y="98"/>
                  <a:pt x="619" y="98"/>
                  <a:pt x="619" y="98"/>
                </a:cubicBezTo>
                <a:cubicBezTo>
                  <a:pt x="619" y="109"/>
                  <a:pt x="619" y="109"/>
                  <a:pt x="619" y="109"/>
                </a:cubicBezTo>
                <a:cubicBezTo>
                  <a:pt x="619" y="109"/>
                  <a:pt x="619" y="109"/>
                  <a:pt x="619" y="109"/>
                </a:cubicBezTo>
                <a:cubicBezTo>
                  <a:pt x="621" y="105"/>
                  <a:pt x="623" y="102"/>
                  <a:pt x="625" y="100"/>
                </a:cubicBezTo>
                <a:cubicBezTo>
                  <a:pt x="627" y="98"/>
                  <a:pt x="630" y="97"/>
                  <a:pt x="633" y="97"/>
                </a:cubicBezTo>
                <a:cubicBezTo>
                  <a:pt x="635" y="97"/>
                  <a:pt x="637" y="97"/>
                  <a:pt x="638" y="98"/>
                </a:cubicBezTo>
                <a:lnTo>
                  <a:pt x="638" y="106"/>
                </a:lnTo>
                <a:close/>
                <a:moveTo>
                  <a:pt x="693" y="124"/>
                </a:moveTo>
                <a:cubicBezTo>
                  <a:pt x="693" y="132"/>
                  <a:pt x="691" y="139"/>
                  <a:pt x="686" y="144"/>
                </a:cubicBezTo>
                <a:cubicBezTo>
                  <a:pt x="681" y="149"/>
                  <a:pt x="675" y="151"/>
                  <a:pt x="667" y="151"/>
                </a:cubicBezTo>
                <a:cubicBezTo>
                  <a:pt x="659" y="151"/>
                  <a:pt x="653" y="149"/>
                  <a:pt x="648" y="144"/>
                </a:cubicBezTo>
                <a:cubicBezTo>
                  <a:pt x="644" y="139"/>
                  <a:pt x="642" y="132"/>
                  <a:pt x="642" y="125"/>
                </a:cubicBezTo>
                <a:cubicBezTo>
                  <a:pt x="642" y="116"/>
                  <a:pt x="644" y="109"/>
                  <a:pt x="649" y="104"/>
                </a:cubicBezTo>
                <a:cubicBezTo>
                  <a:pt x="654" y="99"/>
                  <a:pt x="660" y="97"/>
                  <a:pt x="668" y="97"/>
                </a:cubicBezTo>
                <a:cubicBezTo>
                  <a:pt x="676" y="97"/>
                  <a:pt x="682" y="99"/>
                  <a:pt x="686" y="104"/>
                </a:cubicBezTo>
                <a:cubicBezTo>
                  <a:pt x="691" y="109"/>
                  <a:pt x="693" y="115"/>
                  <a:pt x="693" y="124"/>
                </a:cubicBezTo>
                <a:close/>
                <a:moveTo>
                  <a:pt x="684" y="124"/>
                </a:moveTo>
                <a:cubicBezTo>
                  <a:pt x="684" y="117"/>
                  <a:pt x="683" y="112"/>
                  <a:pt x="680" y="109"/>
                </a:cubicBezTo>
                <a:cubicBezTo>
                  <a:pt x="677" y="105"/>
                  <a:pt x="673" y="104"/>
                  <a:pt x="668" y="104"/>
                </a:cubicBezTo>
                <a:cubicBezTo>
                  <a:pt x="662" y="104"/>
                  <a:pt x="658" y="105"/>
                  <a:pt x="655" y="109"/>
                </a:cubicBezTo>
                <a:cubicBezTo>
                  <a:pt x="652" y="112"/>
                  <a:pt x="650" y="118"/>
                  <a:pt x="650" y="124"/>
                </a:cubicBezTo>
                <a:cubicBezTo>
                  <a:pt x="650" y="130"/>
                  <a:pt x="652" y="135"/>
                  <a:pt x="655" y="139"/>
                </a:cubicBezTo>
                <a:cubicBezTo>
                  <a:pt x="658" y="142"/>
                  <a:pt x="662" y="144"/>
                  <a:pt x="668" y="144"/>
                </a:cubicBezTo>
                <a:cubicBezTo>
                  <a:pt x="673" y="144"/>
                  <a:pt x="677" y="142"/>
                  <a:pt x="680" y="139"/>
                </a:cubicBezTo>
                <a:cubicBezTo>
                  <a:pt x="683" y="135"/>
                  <a:pt x="684" y="130"/>
                  <a:pt x="684" y="124"/>
                </a:cubicBezTo>
                <a:close/>
                <a:moveTo>
                  <a:pt x="734" y="136"/>
                </a:moveTo>
                <a:cubicBezTo>
                  <a:pt x="734" y="140"/>
                  <a:pt x="733" y="144"/>
                  <a:pt x="729" y="147"/>
                </a:cubicBezTo>
                <a:cubicBezTo>
                  <a:pt x="726" y="150"/>
                  <a:pt x="721" y="151"/>
                  <a:pt x="715" y="151"/>
                </a:cubicBezTo>
                <a:cubicBezTo>
                  <a:pt x="710" y="151"/>
                  <a:pt x="706" y="150"/>
                  <a:pt x="702" y="148"/>
                </a:cubicBezTo>
                <a:cubicBezTo>
                  <a:pt x="702" y="139"/>
                  <a:pt x="702" y="139"/>
                  <a:pt x="702" y="139"/>
                </a:cubicBezTo>
                <a:cubicBezTo>
                  <a:pt x="706" y="142"/>
                  <a:pt x="711" y="144"/>
                  <a:pt x="716" y="144"/>
                </a:cubicBezTo>
                <a:cubicBezTo>
                  <a:pt x="722" y="144"/>
                  <a:pt x="726" y="142"/>
                  <a:pt x="726" y="137"/>
                </a:cubicBezTo>
                <a:cubicBezTo>
                  <a:pt x="726" y="135"/>
                  <a:pt x="725" y="133"/>
                  <a:pt x="724" y="132"/>
                </a:cubicBezTo>
                <a:cubicBezTo>
                  <a:pt x="722" y="130"/>
                  <a:pt x="719" y="129"/>
                  <a:pt x="715" y="127"/>
                </a:cubicBezTo>
                <a:cubicBezTo>
                  <a:pt x="711" y="125"/>
                  <a:pt x="708" y="123"/>
                  <a:pt x="706" y="121"/>
                </a:cubicBezTo>
                <a:cubicBezTo>
                  <a:pt x="704" y="119"/>
                  <a:pt x="702" y="116"/>
                  <a:pt x="702" y="112"/>
                </a:cubicBezTo>
                <a:cubicBezTo>
                  <a:pt x="702" y="107"/>
                  <a:pt x="704" y="104"/>
                  <a:pt x="708" y="101"/>
                </a:cubicBezTo>
                <a:cubicBezTo>
                  <a:pt x="711" y="98"/>
                  <a:pt x="715" y="97"/>
                  <a:pt x="721" y="97"/>
                </a:cubicBezTo>
                <a:cubicBezTo>
                  <a:pt x="725" y="97"/>
                  <a:pt x="729" y="97"/>
                  <a:pt x="732" y="99"/>
                </a:cubicBezTo>
                <a:cubicBezTo>
                  <a:pt x="732" y="107"/>
                  <a:pt x="732" y="107"/>
                  <a:pt x="732" y="107"/>
                </a:cubicBezTo>
                <a:cubicBezTo>
                  <a:pt x="728" y="105"/>
                  <a:pt x="725" y="104"/>
                  <a:pt x="720" y="104"/>
                </a:cubicBezTo>
                <a:cubicBezTo>
                  <a:pt x="717" y="104"/>
                  <a:pt x="715" y="104"/>
                  <a:pt x="713" y="106"/>
                </a:cubicBezTo>
                <a:cubicBezTo>
                  <a:pt x="712" y="107"/>
                  <a:pt x="711" y="109"/>
                  <a:pt x="711" y="111"/>
                </a:cubicBezTo>
                <a:cubicBezTo>
                  <a:pt x="711" y="113"/>
                  <a:pt x="712" y="115"/>
                  <a:pt x="713" y="116"/>
                </a:cubicBezTo>
                <a:cubicBezTo>
                  <a:pt x="714" y="118"/>
                  <a:pt x="717" y="119"/>
                  <a:pt x="721" y="121"/>
                </a:cubicBezTo>
                <a:cubicBezTo>
                  <a:pt x="725" y="123"/>
                  <a:pt x="728" y="125"/>
                  <a:pt x="730" y="126"/>
                </a:cubicBezTo>
                <a:cubicBezTo>
                  <a:pt x="733" y="129"/>
                  <a:pt x="734" y="132"/>
                  <a:pt x="734" y="136"/>
                </a:cubicBezTo>
                <a:close/>
                <a:moveTo>
                  <a:pt x="794" y="124"/>
                </a:moveTo>
                <a:cubicBezTo>
                  <a:pt x="794" y="132"/>
                  <a:pt x="791" y="139"/>
                  <a:pt x="787" y="144"/>
                </a:cubicBezTo>
                <a:cubicBezTo>
                  <a:pt x="782" y="149"/>
                  <a:pt x="776" y="151"/>
                  <a:pt x="768" y="151"/>
                </a:cubicBezTo>
                <a:cubicBezTo>
                  <a:pt x="760" y="151"/>
                  <a:pt x="754" y="149"/>
                  <a:pt x="749" y="144"/>
                </a:cubicBezTo>
                <a:cubicBezTo>
                  <a:pt x="745" y="139"/>
                  <a:pt x="742" y="132"/>
                  <a:pt x="742" y="125"/>
                </a:cubicBezTo>
                <a:cubicBezTo>
                  <a:pt x="742" y="116"/>
                  <a:pt x="745" y="109"/>
                  <a:pt x="750" y="104"/>
                </a:cubicBezTo>
                <a:cubicBezTo>
                  <a:pt x="755" y="99"/>
                  <a:pt x="761" y="97"/>
                  <a:pt x="769" y="97"/>
                </a:cubicBezTo>
                <a:cubicBezTo>
                  <a:pt x="777" y="97"/>
                  <a:pt x="783" y="99"/>
                  <a:pt x="787" y="104"/>
                </a:cubicBezTo>
                <a:cubicBezTo>
                  <a:pt x="791" y="109"/>
                  <a:pt x="794" y="115"/>
                  <a:pt x="794" y="124"/>
                </a:cubicBezTo>
                <a:close/>
                <a:moveTo>
                  <a:pt x="785" y="124"/>
                </a:moveTo>
                <a:cubicBezTo>
                  <a:pt x="785" y="117"/>
                  <a:pt x="784" y="112"/>
                  <a:pt x="781" y="109"/>
                </a:cubicBezTo>
                <a:cubicBezTo>
                  <a:pt x="778" y="105"/>
                  <a:pt x="774" y="104"/>
                  <a:pt x="768" y="104"/>
                </a:cubicBezTo>
                <a:cubicBezTo>
                  <a:pt x="763" y="104"/>
                  <a:pt x="759" y="105"/>
                  <a:pt x="756" y="109"/>
                </a:cubicBezTo>
                <a:cubicBezTo>
                  <a:pt x="753" y="112"/>
                  <a:pt x="751" y="118"/>
                  <a:pt x="751" y="124"/>
                </a:cubicBezTo>
                <a:cubicBezTo>
                  <a:pt x="751" y="130"/>
                  <a:pt x="753" y="135"/>
                  <a:pt x="756" y="139"/>
                </a:cubicBezTo>
                <a:cubicBezTo>
                  <a:pt x="759" y="142"/>
                  <a:pt x="763" y="144"/>
                  <a:pt x="768" y="144"/>
                </a:cubicBezTo>
                <a:cubicBezTo>
                  <a:pt x="774" y="144"/>
                  <a:pt x="778" y="142"/>
                  <a:pt x="781" y="139"/>
                </a:cubicBezTo>
                <a:cubicBezTo>
                  <a:pt x="784" y="135"/>
                  <a:pt x="785" y="130"/>
                  <a:pt x="785" y="124"/>
                </a:cubicBezTo>
                <a:close/>
                <a:moveTo>
                  <a:pt x="830" y="80"/>
                </a:moveTo>
                <a:cubicBezTo>
                  <a:pt x="829" y="79"/>
                  <a:pt x="827" y="79"/>
                  <a:pt x="825" y="79"/>
                </a:cubicBezTo>
                <a:cubicBezTo>
                  <a:pt x="819" y="79"/>
                  <a:pt x="816" y="83"/>
                  <a:pt x="816" y="90"/>
                </a:cubicBezTo>
                <a:cubicBezTo>
                  <a:pt x="816" y="98"/>
                  <a:pt x="816" y="98"/>
                  <a:pt x="816" y="98"/>
                </a:cubicBezTo>
                <a:cubicBezTo>
                  <a:pt x="828" y="98"/>
                  <a:pt x="828" y="98"/>
                  <a:pt x="828" y="98"/>
                </a:cubicBezTo>
                <a:cubicBezTo>
                  <a:pt x="828" y="105"/>
                  <a:pt x="828" y="105"/>
                  <a:pt x="828" y="105"/>
                </a:cubicBezTo>
                <a:cubicBezTo>
                  <a:pt x="816" y="105"/>
                  <a:pt x="816" y="105"/>
                  <a:pt x="816" y="105"/>
                </a:cubicBezTo>
                <a:cubicBezTo>
                  <a:pt x="816" y="150"/>
                  <a:pt x="816" y="150"/>
                  <a:pt x="816" y="150"/>
                </a:cubicBezTo>
                <a:cubicBezTo>
                  <a:pt x="808" y="150"/>
                  <a:pt x="808" y="150"/>
                  <a:pt x="808" y="150"/>
                </a:cubicBezTo>
                <a:cubicBezTo>
                  <a:pt x="808" y="105"/>
                  <a:pt x="808" y="105"/>
                  <a:pt x="808" y="105"/>
                </a:cubicBezTo>
                <a:cubicBezTo>
                  <a:pt x="799" y="105"/>
                  <a:pt x="799" y="105"/>
                  <a:pt x="799" y="105"/>
                </a:cubicBezTo>
                <a:cubicBezTo>
                  <a:pt x="799" y="98"/>
                  <a:pt x="799" y="98"/>
                  <a:pt x="799" y="98"/>
                </a:cubicBezTo>
                <a:cubicBezTo>
                  <a:pt x="808" y="98"/>
                  <a:pt x="808" y="98"/>
                  <a:pt x="808" y="98"/>
                </a:cubicBezTo>
                <a:cubicBezTo>
                  <a:pt x="808" y="90"/>
                  <a:pt x="808" y="90"/>
                  <a:pt x="808" y="90"/>
                </a:cubicBezTo>
                <a:cubicBezTo>
                  <a:pt x="808" y="84"/>
                  <a:pt x="810" y="79"/>
                  <a:pt x="813" y="76"/>
                </a:cubicBezTo>
                <a:cubicBezTo>
                  <a:pt x="816" y="73"/>
                  <a:pt x="820" y="72"/>
                  <a:pt x="824" y="72"/>
                </a:cubicBezTo>
                <a:cubicBezTo>
                  <a:pt x="827" y="72"/>
                  <a:pt x="829" y="72"/>
                  <a:pt x="830" y="73"/>
                </a:cubicBezTo>
                <a:lnTo>
                  <a:pt x="830" y="80"/>
                </a:lnTo>
                <a:close/>
                <a:moveTo>
                  <a:pt x="863" y="149"/>
                </a:moveTo>
                <a:cubicBezTo>
                  <a:pt x="861" y="151"/>
                  <a:pt x="859" y="151"/>
                  <a:pt x="855" y="151"/>
                </a:cubicBezTo>
                <a:cubicBezTo>
                  <a:pt x="846" y="151"/>
                  <a:pt x="842" y="146"/>
                  <a:pt x="842" y="136"/>
                </a:cubicBezTo>
                <a:cubicBezTo>
                  <a:pt x="842" y="105"/>
                  <a:pt x="842" y="105"/>
                  <a:pt x="842" y="105"/>
                </a:cubicBezTo>
                <a:cubicBezTo>
                  <a:pt x="833" y="105"/>
                  <a:pt x="833" y="105"/>
                  <a:pt x="833" y="105"/>
                </a:cubicBezTo>
                <a:cubicBezTo>
                  <a:pt x="833" y="98"/>
                  <a:pt x="833" y="98"/>
                  <a:pt x="833" y="98"/>
                </a:cubicBezTo>
                <a:cubicBezTo>
                  <a:pt x="842" y="98"/>
                  <a:pt x="842" y="98"/>
                  <a:pt x="842" y="98"/>
                </a:cubicBezTo>
                <a:cubicBezTo>
                  <a:pt x="842" y="85"/>
                  <a:pt x="842" y="85"/>
                  <a:pt x="842" y="85"/>
                </a:cubicBezTo>
                <a:cubicBezTo>
                  <a:pt x="844" y="84"/>
                  <a:pt x="847" y="84"/>
                  <a:pt x="850" y="83"/>
                </a:cubicBezTo>
                <a:cubicBezTo>
                  <a:pt x="850" y="98"/>
                  <a:pt x="850" y="98"/>
                  <a:pt x="850" y="98"/>
                </a:cubicBezTo>
                <a:cubicBezTo>
                  <a:pt x="863" y="98"/>
                  <a:pt x="863" y="98"/>
                  <a:pt x="863" y="98"/>
                </a:cubicBezTo>
                <a:cubicBezTo>
                  <a:pt x="863" y="105"/>
                  <a:pt x="863" y="105"/>
                  <a:pt x="863" y="105"/>
                </a:cubicBezTo>
                <a:cubicBezTo>
                  <a:pt x="850" y="105"/>
                  <a:pt x="850" y="105"/>
                  <a:pt x="850" y="105"/>
                </a:cubicBezTo>
                <a:cubicBezTo>
                  <a:pt x="850" y="134"/>
                  <a:pt x="850" y="134"/>
                  <a:pt x="850" y="134"/>
                </a:cubicBezTo>
                <a:cubicBezTo>
                  <a:pt x="850" y="138"/>
                  <a:pt x="851" y="140"/>
                  <a:pt x="852" y="142"/>
                </a:cubicBezTo>
                <a:cubicBezTo>
                  <a:pt x="853" y="143"/>
                  <a:pt x="855" y="144"/>
                  <a:pt x="858" y="144"/>
                </a:cubicBezTo>
                <a:cubicBezTo>
                  <a:pt x="860" y="144"/>
                  <a:pt x="862" y="143"/>
                  <a:pt x="863" y="142"/>
                </a:cubicBezTo>
                <a:lnTo>
                  <a:pt x="863" y="149"/>
                </a:lnTo>
                <a:close/>
                <a:moveTo>
                  <a:pt x="899" y="101"/>
                </a:moveTo>
                <a:cubicBezTo>
                  <a:pt x="899" y="106"/>
                  <a:pt x="898" y="109"/>
                  <a:pt x="895" y="112"/>
                </a:cubicBezTo>
                <a:cubicBezTo>
                  <a:pt x="892" y="115"/>
                  <a:pt x="888" y="116"/>
                  <a:pt x="884" y="116"/>
                </a:cubicBezTo>
                <a:cubicBezTo>
                  <a:pt x="880" y="116"/>
                  <a:pt x="877" y="115"/>
                  <a:pt x="874" y="112"/>
                </a:cubicBezTo>
                <a:cubicBezTo>
                  <a:pt x="871" y="109"/>
                  <a:pt x="870" y="106"/>
                  <a:pt x="870" y="102"/>
                </a:cubicBezTo>
                <a:cubicBezTo>
                  <a:pt x="870" y="97"/>
                  <a:pt x="871" y="94"/>
                  <a:pt x="874" y="91"/>
                </a:cubicBezTo>
                <a:cubicBezTo>
                  <a:pt x="877" y="88"/>
                  <a:pt x="880" y="87"/>
                  <a:pt x="884" y="87"/>
                </a:cubicBezTo>
                <a:cubicBezTo>
                  <a:pt x="889" y="87"/>
                  <a:pt x="892" y="88"/>
                  <a:pt x="895" y="91"/>
                </a:cubicBezTo>
                <a:cubicBezTo>
                  <a:pt x="898" y="94"/>
                  <a:pt x="899" y="97"/>
                  <a:pt x="899" y="101"/>
                </a:cubicBezTo>
                <a:close/>
                <a:moveTo>
                  <a:pt x="897" y="102"/>
                </a:moveTo>
                <a:cubicBezTo>
                  <a:pt x="897" y="98"/>
                  <a:pt x="896" y="95"/>
                  <a:pt x="894" y="92"/>
                </a:cubicBezTo>
                <a:cubicBezTo>
                  <a:pt x="891" y="90"/>
                  <a:pt x="888" y="89"/>
                  <a:pt x="884" y="89"/>
                </a:cubicBezTo>
                <a:cubicBezTo>
                  <a:pt x="881" y="89"/>
                  <a:pt x="878" y="90"/>
                  <a:pt x="875" y="92"/>
                </a:cubicBezTo>
                <a:cubicBezTo>
                  <a:pt x="873" y="95"/>
                  <a:pt x="871" y="98"/>
                  <a:pt x="871" y="102"/>
                </a:cubicBezTo>
                <a:cubicBezTo>
                  <a:pt x="871" y="105"/>
                  <a:pt x="873" y="108"/>
                  <a:pt x="875" y="111"/>
                </a:cubicBezTo>
                <a:cubicBezTo>
                  <a:pt x="878" y="113"/>
                  <a:pt x="881" y="114"/>
                  <a:pt x="884" y="114"/>
                </a:cubicBezTo>
                <a:cubicBezTo>
                  <a:pt x="888" y="114"/>
                  <a:pt x="891" y="113"/>
                  <a:pt x="894" y="111"/>
                </a:cubicBezTo>
                <a:cubicBezTo>
                  <a:pt x="896" y="108"/>
                  <a:pt x="897" y="105"/>
                  <a:pt x="897" y="102"/>
                </a:cubicBezTo>
                <a:close/>
                <a:moveTo>
                  <a:pt x="892" y="111"/>
                </a:moveTo>
                <a:cubicBezTo>
                  <a:pt x="888" y="111"/>
                  <a:pt x="888" y="111"/>
                  <a:pt x="888" y="111"/>
                </a:cubicBezTo>
                <a:cubicBezTo>
                  <a:pt x="886" y="106"/>
                  <a:pt x="886" y="106"/>
                  <a:pt x="886" y="106"/>
                </a:cubicBezTo>
                <a:cubicBezTo>
                  <a:pt x="885" y="104"/>
                  <a:pt x="884" y="103"/>
                  <a:pt x="883" y="103"/>
                </a:cubicBezTo>
                <a:cubicBezTo>
                  <a:pt x="881" y="103"/>
                  <a:pt x="881" y="103"/>
                  <a:pt x="881" y="103"/>
                </a:cubicBezTo>
                <a:cubicBezTo>
                  <a:pt x="881" y="111"/>
                  <a:pt x="881" y="111"/>
                  <a:pt x="881" y="111"/>
                </a:cubicBezTo>
                <a:cubicBezTo>
                  <a:pt x="879" y="111"/>
                  <a:pt x="879" y="111"/>
                  <a:pt x="879" y="111"/>
                </a:cubicBezTo>
                <a:cubicBezTo>
                  <a:pt x="879" y="92"/>
                  <a:pt x="879" y="92"/>
                  <a:pt x="879" y="92"/>
                </a:cubicBezTo>
                <a:cubicBezTo>
                  <a:pt x="884" y="92"/>
                  <a:pt x="884" y="92"/>
                  <a:pt x="884" y="92"/>
                </a:cubicBezTo>
                <a:cubicBezTo>
                  <a:pt x="886" y="92"/>
                  <a:pt x="888" y="93"/>
                  <a:pt x="889" y="94"/>
                </a:cubicBezTo>
                <a:cubicBezTo>
                  <a:pt x="890" y="94"/>
                  <a:pt x="891" y="96"/>
                  <a:pt x="891" y="97"/>
                </a:cubicBezTo>
                <a:cubicBezTo>
                  <a:pt x="891" y="98"/>
                  <a:pt x="890" y="99"/>
                  <a:pt x="889" y="100"/>
                </a:cubicBezTo>
                <a:cubicBezTo>
                  <a:pt x="889" y="101"/>
                  <a:pt x="887" y="102"/>
                  <a:pt x="886" y="102"/>
                </a:cubicBezTo>
                <a:cubicBezTo>
                  <a:pt x="886" y="102"/>
                  <a:pt x="886" y="102"/>
                  <a:pt x="886" y="102"/>
                </a:cubicBezTo>
                <a:cubicBezTo>
                  <a:pt x="887" y="102"/>
                  <a:pt x="888" y="104"/>
                  <a:pt x="889" y="106"/>
                </a:cubicBezTo>
                <a:lnTo>
                  <a:pt x="892" y="111"/>
                </a:lnTo>
                <a:close/>
                <a:moveTo>
                  <a:pt x="888" y="97"/>
                </a:moveTo>
                <a:cubicBezTo>
                  <a:pt x="888" y="96"/>
                  <a:pt x="888" y="96"/>
                  <a:pt x="887" y="95"/>
                </a:cubicBezTo>
                <a:cubicBezTo>
                  <a:pt x="886" y="95"/>
                  <a:pt x="885" y="94"/>
                  <a:pt x="884" y="94"/>
                </a:cubicBezTo>
                <a:cubicBezTo>
                  <a:pt x="881" y="94"/>
                  <a:pt x="881" y="94"/>
                  <a:pt x="881" y="94"/>
                </a:cubicBezTo>
                <a:cubicBezTo>
                  <a:pt x="881" y="101"/>
                  <a:pt x="881" y="101"/>
                  <a:pt x="881" y="101"/>
                </a:cubicBezTo>
                <a:cubicBezTo>
                  <a:pt x="884" y="101"/>
                  <a:pt x="884" y="101"/>
                  <a:pt x="884" y="101"/>
                </a:cubicBezTo>
                <a:cubicBezTo>
                  <a:pt x="887" y="101"/>
                  <a:pt x="888" y="100"/>
                  <a:pt x="888" y="97"/>
                </a:cubicBezTo>
                <a:close/>
                <a:moveTo>
                  <a:pt x="2130" y="375"/>
                </a:moveTo>
                <a:cubicBezTo>
                  <a:pt x="2130" y="366"/>
                  <a:pt x="2130" y="366"/>
                  <a:pt x="2130" y="366"/>
                </a:cubicBezTo>
                <a:cubicBezTo>
                  <a:pt x="2169" y="323"/>
                  <a:pt x="2169" y="323"/>
                  <a:pt x="2169" y="323"/>
                </a:cubicBezTo>
                <a:cubicBezTo>
                  <a:pt x="2183" y="308"/>
                  <a:pt x="2193" y="297"/>
                  <a:pt x="2197" y="290"/>
                </a:cubicBezTo>
                <a:cubicBezTo>
                  <a:pt x="2202" y="283"/>
                  <a:pt x="2204" y="275"/>
                  <a:pt x="2204" y="266"/>
                </a:cubicBezTo>
                <a:cubicBezTo>
                  <a:pt x="2204" y="256"/>
                  <a:pt x="2201" y="249"/>
                  <a:pt x="2196" y="244"/>
                </a:cubicBezTo>
                <a:cubicBezTo>
                  <a:pt x="2191" y="239"/>
                  <a:pt x="2183" y="236"/>
                  <a:pt x="2173" y="236"/>
                </a:cubicBezTo>
                <a:cubicBezTo>
                  <a:pt x="2161" y="236"/>
                  <a:pt x="2148" y="241"/>
                  <a:pt x="2137" y="251"/>
                </a:cubicBezTo>
                <a:cubicBezTo>
                  <a:pt x="2137" y="240"/>
                  <a:pt x="2137" y="240"/>
                  <a:pt x="2137" y="240"/>
                </a:cubicBezTo>
                <a:cubicBezTo>
                  <a:pt x="2148" y="232"/>
                  <a:pt x="2161" y="227"/>
                  <a:pt x="2175" y="227"/>
                </a:cubicBezTo>
                <a:cubicBezTo>
                  <a:pt x="2187" y="227"/>
                  <a:pt x="2197" y="231"/>
                  <a:pt x="2203" y="237"/>
                </a:cubicBezTo>
                <a:cubicBezTo>
                  <a:pt x="2210" y="244"/>
                  <a:pt x="2214" y="253"/>
                  <a:pt x="2214" y="264"/>
                </a:cubicBezTo>
                <a:cubicBezTo>
                  <a:pt x="2214" y="274"/>
                  <a:pt x="2211" y="283"/>
                  <a:pt x="2206" y="292"/>
                </a:cubicBezTo>
                <a:cubicBezTo>
                  <a:pt x="2202" y="300"/>
                  <a:pt x="2191" y="312"/>
                  <a:pt x="2176" y="329"/>
                </a:cubicBezTo>
                <a:cubicBezTo>
                  <a:pt x="2140" y="367"/>
                  <a:pt x="2140" y="367"/>
                  <a:pt x="2140" y="367"/>
                </a:cubicBezTo>
                <a:cubicBezTo>
                  <a:pt x="2140" y="367"/>
                  <a:pt x="2140" y="367"/>
                  <a:pt x="2140" y="367"/>
                </a:cubicBezTo>
                <a:cubicBezTo>
                  <a:pt x="2213" y="367"/>
                  <a:pt x="2213" y="367"/>
                  <a:pt x="2213" y="367"/>
                </a:cubicBezTo>
                <a:cubicBezTo>
                  <a:pt x="2213" y="375"/>
                  <a:pt x="2213" y="375"/>
                  <a:pt x="2213" y="375"/>
                </a:cubicBezTo>
                <a:lnTo>
                  <a:pt x="2130" y="375"/>
                </a:lnTo>
                <a:close/>
                <a:moveTo>
                  <a:pt x="2279" y="378"/>
                </a:moveTo>
                <a:cubicBezTo>
                  <a:pt x="2265" y="378"/>
                  <a:pt x="2255" y="372"/>
                  <a:pt x="2247" y="360"/>
                </a:cubicBezTo>
                <a:cubicBezTo>
                  <a:pt x="2240" y="347"/>
                  <a:pt x="2236" y="329"/>
                  <a:pt x="2236" y="306"/>
                </a:cubicBezTo>
                <a:cubicBezTo>
                  <a:pt x="2236" y="280"/>
                  <a:pt x="2240" y="260"/>
                  <a:pt x="2248" y="247"/>
                </a:cubicBezTo>
                <a:cubicBezTo>
                  <a:pt x="2256" y="234"/>
                  <a:pt x="2267" y="227"/>
                  <a:pt x="2282" y="227"/>
                </a:cubicBezTo>
                <a:cubicBezTo>
                  <a:pt x="2310" y="227"/>
                  <a:pt x="2324" y="252"/>
                  <a:pt x="2324" y="302"/>
                </a:cubicBezTo>
                <a:cubicBezTo>
                  <a:pt x="2324" y="327"/>
                  <a:pt x="2320" y="346"/>
                  <a:pt x="2312" y="359"/>
                </a:cubicBezTo>
                <a:cubicBezTo>
                  <a:pt x="2304" y="372"/>
                  <a:pt x="2293" y="378"/>
                  <a:pt x="2279" y="378"/>
                </a:cubicBezTo>
                <a:close/>
                <a:moveTo>
                  <a:pt x="2281" y="236"/>
                </a:moveTo>
                <a:cubicBezTo>
                  <a:pt x="2270" y="236"/>
                  <a:pt x="2261" y="242"/>
                  <a:pt x="2255" y="253"/>
                </a:cubicBezTo>
                <a:cubicBezTo>
                  <a:pt x="2249" y="265"/>
                  <a:pt x="2246" y="282"/>
                  <a:pt x="2246" y="305"/>
                </a:cubicBezTo>
                <a:cubicBezTo>
                  <a:pt x="2246" y="325"/>
                  <a:pt x="2249" y="341"/>
                  <a:pt x="2255" y="353"/>
                </a:cubicBezTo>
                <a:cubicBezTo>
                  <a:pt x="2260" y="364"/>
                  <a:pt x="2269" y="370"/>
                  <a:pt x="2280" y="370"/>
                </a:cubicBezTo>
                <a:cubicBezTo>
                  <a:pt x="2291" y="370"/>
                  <a:pt x="2299" y="364"/>
                  <a:pt x="2305" y="352"/>
                </a:cubicBezTo>
                <a:cubicBezTo>
                  <a:pt x="2311" y="341"/>
                  <a:pt x="2314" y="325"/>
                  <a:pt x="2314" y="303"/>
                </a:cubicBezTo>
                <a:cubicBezTo>
                  <a:pt x="2314" y="258"/>
                  <a:pt x="2303" y="236"/>
                  <a:pt x="2281" y="236"/>
                </a:cubicBezTo>
                <a:close/>
                <a:moveTo>
                  <a:pt x="2344" y="375"/>
                </a:moveTo>
                <a:cubicBezTo>
                  <a:pt x="2344" y="367"/>
                  <a:pt x="2344" y="367"/>
                  <a:pt x="2344" y="367"/>
                </a:cubicBezTo>
                <a:cubicBezTo>
                  <a:pt x="2378" y="367"/>
                  <a:pt x="2378" y="367"/>
                  <a:pt x="2378" y="367"/>
                </a:cubicBezTo>
                <a:cubicBezTo>
                  <a:pt x="2378" y="237"/>
                  <a:pt x="2378" y="237"/>
                  <a:pt x="2378" y="237"/>
                </a:cubicBezTo>
                <a:cubicBezTo>
                  <a:pt x="2342" y="250"/>
                  <a:pt x="2342" y="250"/>
                  <a:pt x="2342" y="250"/>
                </a:cubicBezTo>
                <a:cubicBezTo>
                  <a:pt x="2342" y="240"/>
                  <a:pt x="2342" y="240"/>
                  <a:pt x="2342" y="240"/>
                </a:cubicBezTo>
                <a:cubicBezTo>
                  <a:pt x="2387" y="225"/>
                  <a:pt x="2387" y="225"/>
                  <a:pt x="2387" y="225"/>
                </a:cubicBezTo>
                <a:cubicBezTo>
                  <a:pt x="2387" y="367"/>
                  <a:pt x="2387" y="367"/>
                  <a:pt x="2387" y="367"/>
                </a:cubicBezTo>
                <a:cubicBezTo>
                  <a:pt x="2420" y="367"/>
                  <a:pt x="2420" y="367"/>
                  <a:pt x="2420" y="367"/>
                </a:cubicBezTo>
                <a:cubicBezTo>
                  <a:pt x="2420" y="375"/>
                  <a:pt x="2420" y="375"/>
                  <a:pt x="2420" y="375"/>
                </a:cubicBezTo>
                <a:lnTo>
                  <a:pt x="2344" y="375"/>
                </a:lnTo>
                <a:close/>
                <a:moveTo>
                  <a:pt x="2433" y="375"/>
                </a:moveTo>
                <a:cubicBezTo>
                  <a:pt x="2433" y="366"/>
                  <a:pt x="2433" y="366"/>
                  <a:pt x="2433" y="366"/>
                </a:cubicBezTo>
                <a:cubicBezTo>
                  <a:pt x="2473" y="323"/>
                  <a:pt x="2473" y="323"/>
                  <a:pt x="2473" y="323"/>
                </a:cubicBezTo>
                <a:cubicBezTo>
                  <a:pt x="2487" y="308"/>
                  <a:pt x="2496" y="297"/>
                  <a:pt x="2501" y="290"/>
                </a:cubicBezTo>
                <a:cubicBezTo>
                  <a:pt x="2505" y="283"/>
                  <a:pt x="2508" y="275"/>
                  <a:pt x="2508" y="266"/>
                </a:cubicBezTo>
                <a:cubicBezTo>
                  <a:pt x="2508" y="256"/>
                  <a:pt x="2505" y="249"/>
                  <a:pt x="2500" y="244"/>
                </a:cubicBezTo>
                <a:cubicBezTo>
                  <a:pt x="2494" y="239"/>
                  <a:pt x="2487" y="236"/>
                  <a:pt x="2477" y="236"/>
                </a:cubicBezTo>
                <a:cubicBezTo>
                  <a:pt x="2464" y="236"/>
                  <a:pt x="2452" y="241"/>
                  <a:pt x="2441" y="251"/>
                </a:cubicBezTo>
                <a:cubicBezTo>
                  <a:pt x="2441" y="240"/>
                  <a:pt x="2441" y="240"/>
                  <a:pt x="2441" y="240"/>
                </a:cubicBezTo>
                <a:cubicBezTo>
                  <a:pt x="2452" y="232"/>
                  <a:pt x="2464" y="227"/>
                  <a:pt x="2478" y="227"/>
                </a:cubicBezTo>
                <a:cubicBezTo>
                  <a:pt x="2491" y="227"/>
                  <a:pt x="2500" y="231"/>
                  <a:pt x="2507" y="237"/>
                </a:cubicBezTo>
                <a:cubicBezTo>
                  <a:pt x="2514" y="244"/>
                  <a:pt x="2517" y="253"/>
                  <a:pt x="2517" y="264"/>
                </a:cubicBezTo>
                <a:cubicBezTo>
                  <a:pt x="2517" y="274"/>
                  <a:pt x="2515" y="283"/>
                  <a:pt x="2510" y="292"/>
                </a:cubicBezTo>
                <a:cubicBezTo>
                  <a:pt x="2505" y="300"/>
                  <a:pt x="2495" y="312"/>
                  <a:pt x="2479" y="329"/>
                </a:cubicBezTo>
                <a:cubicBezTo>
                  <a:pt x="2444" y="367"/>
                  <a:pt x="2444" y="367"/>
                  <a:pt x="2444" y="367"/>
                </a:cubicBezTo>
                <a:cubicBezTo>
                  <a:pt x="2444" y="367"/>
                  <a:pt x="2444" y="367"/>
                  <a:pt x="2444" y="367"/>
                </a:cubicBezTo>
                <a:cubicBezTo>
                  <a:pt x="2516" y="367"/>
                  <a:pt x="2516" y="367"/>
                  <a:pt x="2516" y="367"/>
                </a:cubicBezTo>
                <a:cubicBezTo>
                  <a:pt x="2516" y="375"/>
                  <a:pt x="2516" y="375"/>
                  <a:pt x="2516" y="375"/>
                </a:cubicBezTo>
                <a:lnTo>
                  <a:pt x="2433" y="375"/>
                </a:lnTo>
                <a:close/>
              </a:path>
            </a:pathLst>
          </a:custGeom>
          <a:solidFill>
            <a:srgbClr val="FFFFFF"/>
          </a:solidFill>
          <a:ln>
            <a:noFill/>
          </a:ln>
          <a:extLst/>
        </p:spPr>
        <p:txBody>
          <a:bodyPr vert="horz" wrap="square" lIns="89582" tIns="44793" rIns="89582" bIns="44793" numCol="1" anchor="t" anchorCtr="0" compatLnSpc="1">
            <a:prstTxWarp prst="textNoShape">
              <a:avLst/>
            </a:prstTxWarp>
          </a:bodyPr>
          <a:lstStyle/>
          <a:p>
            <a:pPr defTabSz="908230">
              <a:defRPr/>
            </a:pPr>
            <a:endParaRPr lang="en-US" sz="1765" kern="0">
              <a:solidFill>
                <a:srgbClr val="505050"/>
              </a:solidFill>
            </a:endParaRPr>
          </a:p>
        </p:txBody>
      </p:sp>
      <p:sp>
        <p:nvSpPr>
          <p:cNvPr id="22" name="Freeform 5"/>
          <p:cNvSpPr>
            <a:spLocks noChangeAspect="1" noEditPoints="1"/>
          </p:cNvSpPr>
          <p:nvPr/>
        </p:nvSpPr>
        <p:spPr bwMode="auto">
          <a:xfrm>
            <a:off x="6361301" y="3760485"/>
            <a:ext cx="1990715" cy="229475"/>
          </a:xfrm>
          <a:custGeom>
            <a:avLst/>
            <a:gdLst>
              <a:gd name="T0" fmla="*/ 368 w 7511"/>
              <a:gd name="T1" fmla="*/ 425 h 864"/>
              <a:gd name="T2" fmla="*/ 0 w 7511"/>
              <a:gd name="T3" fmla="*/ 439 h 864"/>
              <a:gd name="T4" fmla="*/ 864 w 7511"/>
              <a:gd name="T5" fmla="*/ 864 h 864"/>
              <a:gd name="T6" fmla="*/ 1835 w 7511"/>
              <a:gd name="T7" fmla="*/ 200 h 864"/>
              <a:gd name="T8" fmla="*/ 1730 w 7511"/>
              <a:gd name="T9" fmla="*/ 172 h 864"/>
              <a:gd name="T10" fmla="*/ 1309 w 7511"/>
              <a:gd name="T11" fmla="*/ 605 h 864"/>
              <a:gd name="T12" fmla="*/ 1462 w 7511"/>
              <a:gd name="T13" fmla="*/ 280 h 864"/>
              <a:gd name="T14" fmla="*/ 1845 w 7511"/>
              <a:gd name="T15" fmla="*/ 321 h 864"/>
              <a:gd name="T16" fmla="*/ 2175 w 7511"/>
              <a:gd name="T17" fmla="*/ 312 h 864"/>
              <a:gd name="T18" fmla="*/ 2052 w 7511"/>
              <a:gd name="T19" fmla="*/ 691 h 864"/>
              <a:gd name="T20" fmla="*/ 2301 w 7511"/>
              <a:gd name="T21" fmla="*/ 691 h 864"/>
              <a:gd name="T22" fmla="*/ 2538 w 7511"/>
              <a:gd name="T23" fmla="*/ 312 h 864"/>
              <a:gd name="T24" fmla="*/ 2650 w 7511"/>
              <a:gd name="T25" fmla="*/ 628 h 864"/>
              <a:gd name="T26" fmla="*/ 2458 w 7511"/>
              <a:gd name="T27" fmla="*/ 613 h 864"/>
              <a:gd name="T28" fmla="*/ 2650 w 7511"/>
              <a:gd name="T29" fmla="*/ 524 h 864"/>
              <a:gd name="T30" fmla="*/ 2834 w 7511"/>
              <a:gd name="T31" fmla="*/ 648 h 864"/>
              <a:gd name="T32" fmla="*/ 2970 w 7511"/>
              <a:gd name="T33" fmla="*/ 650 h 864"/>
              <a:gd name="T34" fmla="*/ 3089 w 7511"/>
              <a:gd name="T35" fmla="*/ 507 h 864"/>
              <a:gd name="T36" fmla="*/ 3409 w 7511"/>
              <a:gd name="T37" fmla="*/ 321 h 864"/>
              <a:gd name="T38" fmla="*/ 3342 w 7511"/>
              <a:gd name="T39" fmla="*/ 691 h 864"/>
              <a:gd name="T40" fmla="*/ 3630 w 7511"/>
              <a:gd name="T41" fmla="*/ 321 h 864"/>
              <a:gd name="T42" fmla="*/ 3839 w 7511"/>
              <a:gd name="T43" fmla="*/ 362 h 864"/>
              <a:gd name="T44" fmla="*/ 3734 w 7511"/>
              <a:gd name="T45" fmla="*/ 483 h 864"/>
              <a:gd name="T46" fmla="*/ 3713 w 7511"/>
              <a:gd name="T47" fmla="*/ 678 h 864"/>
              <a:gd name="T48" fmla="*/ 4304 w 7511"/>
              <a:gd name="T49" fmla="*/ 410 h 864"/>
              <a:gd name="T50" fmla="*/ 4406 w 7511"/>
              <a:gd name="T51" fmla="*/ 250 h 864"/>
              <a:gd name="T52" fmla="*/ 4255 w 7511"/>
              <a:gd name="T53" fmla="*/ 450 h 864"/>
              <a:gd name="T54" fmla="*/ 4139 w 7511"/>
              <a:gd name="T55" fmla="*/ 671 h 864"/>
              <a:gd name="T56" fmla="*/ 4799 w 7511"/>
              <a:gd name="T57" fmla="*/ 490 h 864"/>
              <a:gd name="T58" fmla="*/ 4520 w 7511"/>
              <a:gd name="T59" fmla="*/ 649 h 864"/>
              <a:gd name="T60" fmla="*/ 4537 w 7511"/>
              <a:gd name="T61" fmla="*/ 521 h 864"/>
              <a:gd name="T62" fmla="*/ 4713 w 7511"/>
              <a:gd name="T63" fmla="*/ 391 h 864"/>
              <a:gd name="T64" fmla="*/ 4926 w 7511"/>
              <a:gd name="T65" fmla="*/ 397 h 864"/>
              <a:gd name="T66" fmla="*/ 4924 w 7511"/>
              <a:gd name="T67" fmla="*/ 502 h 864"/>
              <a:gd name="T68" fmla="*/ 5258 w 7511"/>
              <a:gd name="T69" fmla="*/ 624 h 864"/>
              <a:gd name="T70" fmla="*/ 5431 w 7511"/>
              <a:gd name="T71" fmla="*/ 321 h 864"/>
              <a:gd name="T72" fmla="*/ 5463 w 7511"/>
              <a:gd name="T73" fmla="*/ 407 h 864"/>
              <a:gd name="T74" fmla="*/ 5623 w 7511"/>
              <a:gd name="T75" fmla="*/ 650 h 864"/>
              <a:gd name="T76" fmla="*/ 5540 w 7511"/>
              <a:gd name="T77" fmla="*/ 392 h 864"/>
              <a:gd name="T78" fmla="*/ 5988 w 7511"/>
              <a:gd name="T79" fmla="*/ 314 h 864"/>
              <a:gd name="T80" fmla="*/ 5830 w 7511"/>
              <a:gd name="T81" fmla="*/ 691 h 864"/>
              <a:gd name="T82" fmla="*/ 6024 w 7511"/>
              <a:gd name="T83" fmla="*/ 319 h 864"/>
              <a:gd name="T84" fmla="*/ 6161 w 7511"/>
              <a:gd name="T85" fmla="*/ 691 h 864"/>
              <a:gd name="T86" fmla="*/ 6346 w 7511"/>
              <a:gd name="T87" fmla="*/ 490 h 864"/>
              <a:gd name="T88" fmla="*/ 6181 w 7511"/>
              <a:gd name="T89" fmla="*/ 214 h 864"/>
              <a:gd name="T90" fmla="*/ 6378 w 7511"/>
              <a:gd name="T91" fmla="*/ 388 h 864"/>
              <a:gd name="T92" fmla="*/ 6825 w 7511"/>
              <a:gd name="T93" fmla="*/ 629 h 864"/>
              <a:gd name="T94" fmla="*/ 6810 w 7511"/>
              <a:gd name="T95" fmla="*/ 435 h 864"/>
              <a:gd name="T96" fmla="*/ 6912 w 7511"/>
              <a:gd name="T97" fmla="*/ 244 h 864"/>
              <a:gd name="T98" fmla="*/ 7408 w 7511"/>
              <a:gd name="T99" fmla="*/ 388 h 864"/>
              <a:gd name="T100" fmla="*/ 7511 w 7511"/>
              <a:gd name="T101" fmla="*/ 691 h 864"/>
              <a:gd name="T102" fmla="*/ 7466 w 7511"/>
              <a:gd name="T103" fmla="*/ 401 h 864"/>
              <a:gd name="T104" fmla="*/ 7211 w 7511"/>
              <a:gd name="T105" fmla="*/ 277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11" h="864">
                <a:moveTo>
                  <a:pt x="382" y="67"/>
                </a:moveTo>
                <a:cubicBezTo>
                  <a:pt x="864" y="0"/>
                  <a:pt x="864" y="0"/>
                  <a:pt x="864" y="0"/>
                </a:cubicBezTo>
                <a:cubicBezTo>
                  <a:pt x="864" y="425"/>
                  <a:pt x="864" y="425"/>
                  <a:pt x="864" y="425"/>
                </a:cubicBezTo>
                <a:cubicBezTo>
                  <a:pt x="382" y="425"/>
                  <a:pt x="382" y="425"/>
                  <a:pt x="382" y="425"/>
                </a:cubicBezTo>
                <a:lnTo>
                  <a:pt x="382" y="67"/>
                </a:lnTo>
                <a:close/>
                <a:moveTo>
                  <a:pt x="368" y="425"/>
                </a:moveTo>
                <a:cubicBezTo>
                  <a:pt x="368" y="69"/>
                  <a:pt x="368" y="69"/>
                  <a:pt x="368" y="69"/>
                </a:cubicBezTo>
                <a:cubicBezTo>
                  <a:pt x="0" y="121"/>
                  <a:pt x="0" y="121"/>
                  <a:pt x="0" y="121"/>
                </a:cubicBezTo>
                <a:cubicBezTo>
                  <a:pt x="0" y="425"/>
                  <a:pt x="0" y="425"/>
                  <a:pt x="0" y="425"/>
                </a:cubicBezTo>
                <a:lnTo>
                  <a:pt x="368" y="425"/>
                </a:lnTo>
                <a:close/>
                <a:moveTo>
                  <a:pt x="368" y="439"/>
                </a:moveTo>
                <a:cubicBezTo>
                  <a:pt x="0" y="439"/>
                  <a:pt x="0" y="439"/>
                  <a:pt x="0" y="439"/>
                </a:cubicBezTo>
                <a:cubicBezTo>
                  <a:pt x="0" y="743"/>
                  <a:pt x="0" y="743"/>
                  <a:pt x="0" y="743"/>
                </a:cubicBezTo>
                <a:cubicBezTo>
                  <a:pt x="368" y="795"/>
                  <a:pt x="368" y="795"/>
                  <a:pt x="368" y="795"/>
                </a:cubicBezTo>
                <a:lnTo>
                  <a:pt x="368" y="439"/>
                </a:lnTo>
                <a:close/>
                <a:moveTo>
                  <a:pt x="382" y="439"/>
                </a:moveTo>
                <a:cubicBezTo>
                  <a:pt x="382" y="797"/>
                  <a:pt x="382" y="797"/>
                  <a:pt x="382" y="797"/>
                </a:cubicBezTo>
                <a:cubicBezTo>
                  <a:pt x="864" y="864"/>
                  <a:pt x="864" y="864"/>
                  <a:pt x="864" y="864"/>
                </a:cubicBezTo>
                <a:cubicBezTo>
                  <a:pt x="864" y="439"/>
                  <a:pt x="864" y="439"/>
                  <a:pt x="864" y="439"/>
                </a:cubicBezTo>
                <a:lnTo>
                  <a:pt x="382" y="439"/>
                </a:lnTo>
                <a:close/>
                <a:moveTo>
                  <a:pt x="1901" y="173"/>
                </a:moveTo>
                <a:cubicBezTo>
                  <a:pt x="1894" y="165"/>
                  <a:pt x="1885" y="161"/>
                  <a:pt x="1874" y="161"/>
                </a:cubicBezTo>
                <a:cubicBezTo>
                  <a:pt x="1863" y="161"/>
                  <a:pt x="1853" y="165"/>
                  <a:pt x="1846" y="173"/>
                </a:cubicBezTo>
                <a:cubicBezTo>
                  <a:pt x="1839" y="180"/>
                  <a:pt x="1835" y="189"/>
                  <a:pt x="1835" y="200"/>
                </a:cubicBezTo>
                <a:cubicBezTo>
                  <a:pt x="1835" y="211"/>
                  <a:pt x="1839" y="221"/>
                  <a:pt x="1846" y="228"/>
                </a:cubicBezTo>
                <a:cubicBezTo>
                  <a:pt x="1854" y="235"/>
                  <a:pt x="1863" y="238"/>
                  <a:pt x="1874" y="238"/>
                </a:cubicBezTo>
                <a:cubicBezTo>
                  <a:pt x="1884" y="238"/>
                  <a:pt x="1893" y="235"/>
                  <a:pt x="1901" y="227"/>
                </a:cubicBezTo>
                <a:cubicBezTo>
                  <a:pt x="1909" y="220"/>
                  <a:pt x="1913" y="211"/>
                  <a:pt x="1913" y="200"/>
                </a:cubicBezTo>
                <a:cubicBezTo>
                  <a:pt x="1913" y="189"/>
                  <a:pt x="1909" y="180"/>
                  <a:pt x="1901" y="173"/>
                </a:cubicBezTo>
                <a:close/>
                <a:moveTo>
                  <a:pt x="1730" y="172"/>
                </a:moveTo>
                <a:cubicBezTo>
                  <a:pt x="1614" y="607"/>
                  <a:pt x="1614" y="607"/>
                  <a:pt x="1614" y="607"/>
                </a:cubicBezTo>
                <a:cubicBezTo>
                  <a:pt x="1613" y="607"/>
                  <a:pt x="1613" y="607"/>
                  <a:pt x="1613" y="607"/>
                </a:cubicBezTo>
                <a:cubicBezTo>
                  <a:pt x="1494" y="172"/>
                  <a:pt x="1494" y="172"/>
                  <a:pt x="1494" y="172"/>
                </a:cubicBezTo>
                <a:cubicBezTo>
                  <a:pt x="1436" y="172"/>
                  <a:pt x="1436" y="172"/>
                  <a:pt x="1436" y="172"/>
                </a:cubicBezTo>
                <a:cubicBezTo>
                  <a:pt x="1310" y="605"/>
                  <a:pt x="1310" y="605"/>
                  <a:pt x="1310" y="605"/>
                </a:cubicBezTo>
                <a:cubicBezTo>
                  <a:pt x="1309" y="605"/>
                  <a:pt x="1309" y="605"/>
                  <a:pt x="1309" y="605"/>
                </a:cubicBezTo>
                <a:cubicBezTo>
                  <a:pt x="1189" y="172"/>
                  <a:pt x="1189" y="172"/>
                  <a:pt x="1189" y="172"/>
                </a:cubicBezTo>
                <a:cubicBezTo>
                  <a:pt x="1122" y="172"/>
                  <a:pt x="1122" y="172"/>
                  <a:pt x="1122" y="172"/>
                </a:cubicBezTo>
                <a:cubicBezTo>
                  <a:pt x="1274" y="691"/>
                  <a:pt x="1274" y="691"/>
                  <a:pt x="1274" y="691"/>
                </a:cubicBezTo>
                <a:cubicBezTo>
                  <a:pt x="1344" y="691"/>
                  <a:pt x="1344" y="691"/>
                  <a:pt x="1344" y="691"/>
                </a:cubicBezTo>
                <a:cubicBezTo>
                  <a:pt x="1460" y="280"/>
                  <a:pt x="1460" y="280"/>
                  <a:pt x="1460" y="280"/>
                </a:cubicBezTo>
                <a:cubicBezTo>
                  <a:pt x="1462" y="280"/>
                  <a:pt x="1462" y="280"/>
                  <a:pt x="1462" y="280"/>
                </a:cubicBezTo>
                <a:cubicBezTo>
                  <a:pt x="1578" y="691"/>
                  <a:pt x="1578" y="691"/>
                  <a:pt x="1578" y="691"/>
                </a:cubicBezTo>
                <a:cubicBezTo>
                  <a:pt x="1649" y="691"/>
                  <a:pt x="1649" y="691"/>
                  <a:pt x="1649" y="691"/>
                </a:cubicBezTo>
                <a:cubicBezTo>
                  <a:pt x="1796" y="172"/>
                  <a:pt x="1796" y="172"/>
                  <a:pt x="1796" y="172"/>
                </a:cubicBezTo>
                <a:lnTo>
                  <a:pt x="1730" y="172"/>
                </a:lnTo>
                <a:close/>
                <a:moveTo>
                  <a:pt x="1904" y="321"/>
                </a:moveTo>
                <a:cubicBezTo>
                  <a:pt x="1845" y="321"/>
                  <a:pt x="1845" y="321"/>
                  <a:pt x="1845" y="321"/>
                </a:cubicBezTo>
                <a:cubicBezTo>
                  <a:pt x="1845" y="691"/>
                  <a:pt x="1845" y="691"/>
                  <a:pt x="1845" y="691"/>
                </a:cubicBezTo>
                <a:cubicBezTo>
                  <a:pt x="1904" y="691"/>
                  <a:pt x="1904" y="691"/>
                  <a:pt x="1904" y="691"/>
                </a:cubicBezTo>
                <a:lnTo>
                  <a:pt x="1904" y="321"/>
                </a:lnTo>
                <a:close/>
                <a:moveTo>
                  <a:pt x="2301" y="464"/>
                </a:moveTo>
                <a:cubicBezTo>
                  <a:pt x="2301" y="416"/>
                  <a:pt x="2290" y="378"/>
                  <a:pt x="2269" y="351"/>
                </a:cubicBezTo>
                <a:cubicBezTo>
                  <a:pt x="2247" y="325"/>
                  <a:pt x="2216" y="312"/>
                  <a:pt x="2175" y="312"/>
                </a:cubicBezTo>
                <a:cubicBezTo>
                  <a:pt x="2122" y="312"/>
                  <a:pt x="2082" y="335"/>
                  <a:pt x="2054" y="382"/>
                </a:cubicBezTo>
                <a:cubicBezTo>
                  <a:pt x="2052" y="382"/>
                  <a:pt x="2052" y="382"/>
                  <a:pt x="2052" y="382"/>
                </a:cubicBezTo>
                <a:cubicBezTo>
                  <a:pt x="2052" y="321"/>
                  <a:pt x="2052" y="321"/>
                  <a:pt x="2052" y="321"/>
                </a:cubicBezTo>
                <a:cubicBezTo>
                  <a:pt x="1993" y="321"/>
                  <a:pt x="1993" y="321"/>
                  <a:pt x="1993" y="321"/>
                </a:cubicBezTo>
                <a:cubicBezTo>
                  <a:pt x="1993" y="691"/>
                  <a:pt x="1993" y="691"/>
                  <a:pt x="1993" y="691"/>
                </a:cubicBezTo>
                <a:cubicBezTo>
                  <a:pt x="2052" y="691"/>
                  <a:pt x="2052" y="691"/>
                  <a:pt x="2052" y="691"/>
                </a:cubicBezTo>
                <a:cubicBezTo>
                  <a:pt x="2052" y="480"/>
                  <a:pt x="2052" y="480"/>
                  <a:pt x="2052" y="480"/>
                </a:cubicBezTo>
                <a:cubicBezTo>
                  <a:pt x="2052" y="446"/>
                  <a:pt x="2062" y="417"/>
                  <a:pt x="2082" y="395"/>
                </a:cubicBezTo>
                <a:cubicBezTo>
                  <a:pt x="2102" y="373"/>
                  <a:pt x="2126" y="362"/>
                  <a:pt x="2155" y="362"/>
                </a:cubicBezTo>
                <a:cubicBezTo>
                  <a:pt x="2213" y="362"/>
                  <a:pt x="2241" y="402"/>
                  <a:pt x="2241" y="480"/>
                </a:cubicBezTo>
                <a:cubicBezTo>
                  <a:pt x="2241" y="691"/>
                  <a:pt x="2241" y="691"/>
                  <a:pt x="2241" y="691"/>
                </a:cubicBezTo>
                <a:cubicBezTo>
                  <a:pt x="2301" y="691"/>
                  <a:pt x="2301" y="691"/>
                  <a:pt x="2301" y="691"/>
                </a:cubicBezTo>
                <a:lnTo>
                  <a:pt x="2301" y="464"/>
                </a:lnTo>
                <a:close/>
                <a:moveTo>
                  <a:pt x="2710" y="143"/>
                </a:moveTo>
                <a:cubicBezTo>
                  <a:pt x="2650" y="143"/>
                  <a:pt x="2650" y="143"/>
                  <a:pt x="2650" y="143"/>
                </a:cubicBezTo>
                <a:cubicBezTo>
                  <a:pt x="2650" y="372"/>
                  <a:pt x="2650" y="372"/>
                  <a:pt x="2650" y="372"/>
                </a:cubicBezTo>
                <a:cubicBezTo>
                  <a:pt x="2649" y="372"/>
                  <a:pt x="2649" y="372"/>
                  <a:pt x="2649" y="372"/>
                </a:cubicBezTo>
                <a:cubicBezTo>
                  <a:pt x="2625" y="332"/>
                  <a:pt x="2588" y="312"/>
                  <a:pt x="2538" y="312"/>
                </a:cubicBezTo>
                <a:cubicBezTo>
                  <a:pt x="2486" y="312"/>
                  <a:pt x="2445" y="330"/>
                  <a:pt x="2414" y="367"/>
                </a:cubicBezTo>
                <a:cubicBezTo>
                  <a:pt x="2383" y="405"/>
                  <a:pt x="2368" y="454"/>
                  <a:pt x="2368" y="515"/>
                </a:cubicBezTo>
                <a:cubicBezTo>
                  <a:pt x="2368" y="571"/>
                  <a:pt x="2382" y="616"/>
                  <a:pt x="2410" y="650"/>
                </a:cubicBezTo>
                <a:cubicBezTo>
                  <a:pt x="2437" y="683"/>
                  <a:pt x="2475" y="700"/>
                  <a:pt x="2521" y="700"/>
                </a:cubicBezTo>
                <a:cubicBezTo>
                  <a:pt x="2579" y="700"/>
                  <a:pt x="2621" y="676"/>
                  <a:pt x="2649" y="628"/>
                </a:cubicBezTo>
                <a:cubicBezTo>
                  <a:pt x="2650" y="628"/>
                  <a:pt x="2650" y="628"/>
                  <a:pt x="2650" y="628"/>
                </a:cubicBezTo>
                <a:cubicBezTo>
                  <a:pt x="2650" y="691"/>
                  <a:pt x="2650" y="691"/>
                  <a:pt x="2650" y="691"/>
                </a:cubicBezTo>
                <a:cubicBezTo>
                  <a:pt x="2710" y="691"/>
                  <a:pt x="2710" y="691"/>
                  <a:pt x="2710" y="691"/>
                </a:cubicBezTo>
                <a:lnTo>
                  <a:pt x="2710" y="143"/>
                </a:lnTo>
                <a:close/>
                <a:moveTo>
                  <a:pt x="2619" y="614"/>
                </a:moveTo>
                <a:cubicBezTo>
                  <a:pt x="2598" y="638"/>
                  <a:pt x="2571" y="650"/>
                  <a:pt x="2538" y="650"/>
                </a:cubicBezTo>
                <a:cubicBezTo>
                  <a:pt x="2505" y="650"/>
                  <a:pt x="2478" y="637"/>
                  <a:pt x="2458" y="613"/>
                </a:cubicBezTo>
                <a:cubicBezTo>
                  <a:pt x="2439" y="588"/>
                  <a:pt x="2429" y="554"/>
                  <a:pt x="2429" y="512"/>
                </a:cubicBezTo>
                <a:cubicBezTo>
                  <a:pt x="2429" y="465"/>
                  <a:pt x="2439" y="428"/>
                  <a:pt x="2460" y="402"/>
                </a:cubicBezTo>
                <a:cubicBezTo>
                  <a:pt x="2481" y="376"/>
                  <a:pt x="2510" y="362"/>
                  <a:pt x="2545" y="362"/>
                </a:cubicBezTo>
                <a:cubicBezTo>
                  <a:pt x="2575" y="362"/>
                  <a:pt x="2599" y="372"/>
                  <a:pt x="2620" y="393"/>
                </a:cubicBezTo>
                <a:cubicBezTo>
                  <a:pt x="2640" y="413"/>
                  <a:pt x="2650" y="438"/>
                  <a:pt x="2650" y="469"/>
                </a:cubicBezTo>
                <a:cubicBezTo>
                  <a:pt x="2650" y="524"/>
                  <a:pt x="2650" y="524"/>
                  <a:pt x="2650" y="524"/>
                </a:cubicBezTo>
                <a:cubicBezTo>
                  <a:pt x="2650" y="560"/>
                  <a:pt x="2640" y="591"/>
                  <a:pt x="2619" y="614"/>
                </a:cubicBezTo>
                <a:close/>
                <a:moveTo>
                  <a:pt x="3103" y="363"/>
                </a:moveTo>
                <a:cubicBezTo>
                  <a:pt x="3072" y="329"/>
                  <a:pt x="3029" y="312"/>
                  <a:pt x="2974" y="312"/>
                </a:cubicBezTo>
                <a:cubicBezTo>
                  <a:pt x="2915" y="312"/>
                  <a:pt x="2869" y="329"/>
                  <a:pt x="2836" y="365"/>
                </a:cubicBezTo>
                <a:cubicBezTo>
                  <a:pt x="2802" y="401"/>
                  <a:pt x="2785" y="449"/>
                  <a:pt x="2785" y="510"/>
                </a:cubicBezTo>
                <a:cubicBezTo>
                  <a:pt x="2785" y="567"/>
                  <a:pt x="2802" y="613"/>
                  <a:pt x="2834" y="648"/>
                </a:cubicBezTo>
                <a:cubicBezTo>
                  <a:pt x="2867" y="683"/>
                  <a:pt x="2911" y="700"/>
                  <a:pt x="2965" y="700"/>
                </a:cubicBezTo>
                <a:cubicBezTo>
                  <a:pt x="3022" y="700"/>
                  <a:pt x="3066" y="682"/>
                  <a:pt x="3100" y="647"/>
                </a:cubicBezTo>
                <a:cubicBezTo>
                  <a:pt x="3133" y="611"/>
                  <a:pt x="3150" y="563"/>
                  <a:pt x="3150" y="505"/>
                </a:cubicBezTo>
                <a:cubicBezTo>
                  <a:pt x="3150" y="445"/>
                  <a:pt x="3134" y="398"/>
                  <a:pt x="3103" y="363"/>
                </a:cubicBezTo>
                <a:close/>
                <a:moveTo>
                  <a:pt x="3058" y="613"/>
                </a:moveTo>
                <a:cubicBezTo>
                  <a:pt x="3038" y="637"/>
                  <a:pt x="3008" y="650"/>
                  <a:pt x="2970" y="650"/>
                </a:cubicBezTo>
                <a:cubicBezTo>
                  <a:pt x="2932" y="650"/>
                  <a:pt x="2902" y="637"/>
                  <a:pt x="2880" y="612"/>
                </a:cubicBezTo>
                <a:cubicBezTo>
                  <a:pt x="2857" y="587"/>
                  <a:pt x="2846" y="553"/>
                  <a:pt x="2846" y="508"/>
                </a:cubicBezTo>
                <a:cubicBezTo>
                  <a:pt x="2846" y="462"/>
                  <a:pt x="2857" y="426"/>
                  <a:pt x="2879" y="400"/>
                </a:cubicBezTo>
                <a:cubicBezTo>
                  <a:pt x="2902" y="375"/>
                  <a:pt x="2932" y="362"/>
                  <a:pt x="2970" y="362"/>
                </a:cubicBezTo>
                <a:cubicBezTo>
                  <a:pt x="3008" y="362"/>
                  <a:pt x="3038" y="375"/>
                  <a:pt x="3058" y="400"/>
                </a:cubicBezTo>
                <a:cubicBezTo>
                  <a:pt x="3079" y="424"/>
                  <a:pt x="3089" y="460"/>
                  <a:pt x="3089" y="507"/>
                </a:cubicBezTo>
                <a:cubicBezTo>
                  <a:pt x="3089" y="553"/>
                  <a:pt x="3079" y="588"/>
                  <a:pt x="3058" y="613"/>
                </a:cubicBezTo>
                <a:close/>
                <a:moveTo>
                  <a:pt x="3630" y="321"/>
                </a:moveTo>
                <a:cubicBezTo>
                  <a:pt x="3549" y="620"/>
                  <a:pt x="3549" y="620"/>
                  <a:pt x="3549" y="620"/>
                </a:cubicBezTo>
                <a:cubicBezTo>
                  <a:pt x="3546" y="620"/>
                  <a:pt x="3546" y="620"/>
                  <a:pt x="3546" y="620"/>
                </a:cubicBezTo>
                <a:cubicBezTo>
                  <a:pt x="3464" y="321"/>
                  <a:pt x="3464" y="321"/>
                  <a:pt x="3464" y="321"/>
                </a:cubicBezTo>
                <a:cubicBezTo>
                  <a:pt x="3409" y="321"/>
                  <a:pt x="3409" y="321"/>
                  <a:pt x="3409" y="321"/>
                </a:cubicBezTo>
                <a:cubicBezTo>
                  <a:pt x="3318" y="620"/>
                  <a:pt x="3318" y="620"/>
                  <a:pt x="3318" y="620"/>
                </a:cubicBezTo>
                <a:cubicBezTo>
                  <a:pt x="3315" y="620"/>
                  <a:pt x="3315" y="620"/>
                  <a:pt x="3315" y="620"/>
                </a:cubicBezTo>
                <a:cubicBezTo>
                  <a:pt x="3233" y="321"/>
                  <a:pt x="3233" y="321"/>
                  <a:pt x="3233" y="321"/>
                </a:cubicBezTo>
                <a:cubicBezTo>
                  <a:pt x="3171" y="321"/>
                  <a:pt x="3171" y="321"/>
                  <a:pt x="3171" y="321"/>
                </a:cubicBezTo>
                <a:cubicBezTo>
                  <a:pt x="3283" y="691"/>
                  <a:pt x="3283" y="691"/>
                  <a:pt x="3283" y="691"/>
                </a:cubicBezTo>
                <a:cubicBezTo>
                  <a:pt x="3342" y="691"/>
                  <a:pt x="3342" y="691"/>
                  <a:pt x="3342" y="691"/>
                </a:cubicBezTo>
                <a:cubicBezTo>
                  <a:pt x="3432" y="404"/>
                  <a:pt x="3432" y="404"/>
                  <a:pt x="3432" y="404"/>
                </a:cubicBezTo>
                <a:cubicBezTo>
                  <a:pt x="3433" y="404"/>
                  <a:pt x="3433" y="404"/>
                  <a:pt x="3433" y="404"/>
                </a:cubicBezTo>
                <a:cubicBezTo>
                  <a:pt x="3516" y="691"/>
                  <a:pt x="3516" y="691"/>
                  <a:pt x="3516" y="691"/>
                </a:cubicBezTo>
                <a:cubicBezTo>
                  <a:pt x="3578" y="691"/>
                  <a:pt x="3578" y="691"/>
                  <a:pt x="3578" y="691"/>
                </a:cubicBezTo>
                <a:cubicBezTo>
                  <a:pt x="3689" y="321"/>
                  <a:pt x="3689" y="321"/>
                  <a:pt x="3689" y="321"/>
                </a:cubicBezTo>
                <a:lnTo>
                  <a:pt x="3630" y="321"/>
                </a:lnTo>
                <a:close/>
                <a:moveTo>
                  <a:pt x="3919" y="530"/>
                </a:moveTo>
                <a:cubicBezTo>
                  <a:pt x="3905" y="514"/>
                  <a:pt x="3880" y="498"/>
                  <a:pt x="3845" y="483"/>
                </a:cubicBezTo>
                <a:cubicBezTo>
                  <a:pt x="3816" y="471"/>
                  <a:pt x="3797" y="461"/>
                  <a:pt x="3788" y="452"/>
                </a:cubicBezTo>
                <a:cubicBezTo>
                  <a:pt x="3779" y="443"/>
                  <a:pt x="3774" y="430"/>
                  <a:pt x="3774" y="414"/>
                </a:cubicBezTo>
                <a:cubicBezTo>
                  <a:pt x="3774" y="399"/>
                  <a:pt x="3780" y="386"/>
                  <a:pt x="3792" y="377"/>
                </a:cubicBezTo>
                <a:cubicBezTo>
                  <a:pt x="3804" y="367"/>
                  <a:pt x="3820" y="362"/>
                  <a:pt x="3839" y="362"/>
                </a:cubicBezTo>
                <a:cubicBezTo>
                  <a:pt x="3871" y="362"/>
                  <a:pt x="3899" y="371"/>
                  <a:pt x="3923" y="389"/>
                </a:cubicBezTo>
                <a:cubicBezTo>
                  <a:pt x="3923" y="329"/>
                  <a:pt x="3923" y="329"/>
                  <a:pt x="3923" y="329"/>
                </a:cubicBezTo>
                <a:cubicBezTo>
                  <a:pt x="3900" y="317"/>
                  <a:pt x="3873" y="312"/>
                  <a:pt x="3844" y="312"/>
                </a:cubicBezTo>
                <a:cubicBezTo>
                  <a:pt x="3806" y="312"/>
                  <a:pt x="3775" y="322"/>
                  <a:pt x="3750" y="342"/>
                </a:cubicBezTo>
                <a:cubicBezTo>
                  <a:pt x="3726" y="363"/>
                  <a:pt x="3713" y="388"/>
                  <a:pt x="3713" y="419"/>
                </a:cubicBezTo>
                <a:cubicBezTo>
                  <a:pt x="3713" y="446"/>
                  <a:pt x="3720" y="467"/>
                  <a:pt x="3734" y="483"/>
                </a:cubicBezTo>
                <a:cubicBezTo>
                  <a:pt x="3747" y="499"/>
                  <a:pt x="3770" y="514"/>
                  <a:pt x="3803" y="528"/>
                </a:cubicBezTo>
                <a:cubicBezTo>
                  <a:pt x="3836" y="543"/>
                  <a:pt x="3856" y="555"/>
                  <a:pt x="3866" y="564"/>
                </a:cubicBezTo>
                <a:cubicBezTo>
                  <a:pt x="3875" y="572"/>
                  <a:pt x="3879" y="584"/>
                  <a:pt x="3879" y="598"/>
                </a:cubicBezTo>
                <a:cubicBezTo>
                  <a:pt x="3879" y="632"/>
                  <a:pt x="3856" y="650"/>
                  <a:pt x="3809" y="650"/>
                </a:cubicBezTo>
                <a:cubicBezTo>
                  <a:pt x="3774" y="650"/>
                  <a:pt x="3742" y="638"/>
                  <a:pt x="3713" y="614"/>
                </a:cubicBezTo>
                <a:cubicBezTo>
                  <a:pt x="3713" y="678"/>
                  <a:pt x="3713" y="678"/>
                  <a:pt x="3713" y="678"/>
                </a:cubicBezTo>
                <a:cubicBezTo>
                  <a:pt x="3739" y="693"/>
                  <a:pt x="3769" y="700"/>
                  <a:pt x="3804" y="700"/>
                </a:cubicBezTo>
                <a:cubicBezTo>
                  <a:pt x="3845" y="700"/>
                  <a:pt x="3878" y="690"/>
                  <a:pt x="3903" y="670"/>
                </a:cubicBezTo>
                <a:cubicBezTo>
                  <a:pt x="3928" y="650"/>
                  <a:pt x="3940" y="624"/>
                  <a:pt x="3940" y="592"/>
                </a:cubicBezTo>
                <a:cubicBezTo>
                  <a:pt x="3940" y="567"/>
                  <a:pt x="3933" y="547"/>
                  <a:pt x="3919" y="530"/>
                </a:cubicBezTo>
                <a:close/>
                <a:moveTo>
                  <a:pt x="4400" y="482"/>
                </a:moveTo>
                <a:cubicBezTo>
                  <a:pt x="4382" y="459"/>
                  <a:pt x="4350" y="435"/>
                  <a:pt x="4304" y="410"/>
                </a:cubicBezTo>
                <a:cubicBezTo>
                  <a:pt x="4273" y="393"/>
                  <a:pt x="4252" y="379"/>
                  <a:pt x="4239" y="369"/>
                </a:cubicBezTo>
                <a:cubicBezTo>
                  <a:pt x="4226" y="359"/>
                  <a:pt x="4217" y="348"/>
                  <a:pt x="4211" y="338"/>
                </a:cubicBezTo>
                <a:cubicBezTo>
                  <a:pt x="4206" y="328"/>
                  <a:pt x="4203" y="314"/>
                  <a:pt x="4203" y="297"/>
                </a:cubicBezTo>
                <a:cubicBezTo>
                  <a:pt x="4203" y="273"/>
                  <a:pt x="4212" y="254"/>
                  <a:pt x="4230" y="240"/>
                </a:cubicBezTo>
                <a:cubicBezTo>
                  <a:pt x="4249" y="226"/>
                  <a:pt x="4272" y="218"/>
                  <a:pt x="4301" y="218"/>
                </a:cubicBezTo>
                <a:cubicBezTo>
                  <a:pt x="4344" y="218"/>
                  <a:pt x="4379" y="229"/>
                  <a:pt x="4406" y="250"/>
                </a:cubicBezTo>
                <a:cubicBezTo>
                  <a:pt x="4406" y="182"/>
                  <a:pt x="4406" y="182"/>
                  <a:pt x="4406" y="182"/>
                </a:cubicBezTo>
                <a:cubicBezTo>
                  <a:pt x="4385" y="170"/>
                  <a:pt x="4351" y="164"/>
                  <a:pt x="4304" y="164"/>
                </a:cubicBezTo>
                <a:cubicBezTo>
                  <a:pt x="4255" y="164"/>
                  <a:pt x="4216" y="177"/>
                  <a:pt x="4185" y="202"/>
                </a:cubicBezTo>
                <a:cubicBezTo>
                  <a:pt x="4155" y="228"/>
                  <a:pt x="4139" y="261"/>
                  <a:pt x="4139" y="302"/>
                </a:cubicBezTo>
                <a:cubicBezTo>
                  <a:pt x="4139" y="333"/>
                  <a:pt x="4148" y="360"/>
                  <a:pt x="4165" y="381"/>
                </a:cubicBezTo>
                <a:cubicBezTo>
                  <a:pt x="4182" y="403"/>
                  <a:pt x="4212" y="426"/>
                  <a:pt x="4255" y="450"/>
                </a:cubicBezTo>
                <a:cubicBezTo>
                  <a:pt x="4299" y="476"/>
                  <a:pt x="4328" y="496"/>
                  <a:pt x="4342" y="512"/>
                </a:cubicBezTo>
                <a:cubicBezTo>
                  <a:pt x="4357" y="527"/>
                  <a:pt x="4364" y="546"/>
                  <a:pt x="4364" y="567"/>
                </a:cubicBezTo>
                <a:cubicBezTo>
                  <a:pt x="4364" y="619"/>
                  <a:pt x="4330" y="645"/>
                  <a:pt x="4264" y="645"/>
                </a:cubicBezTo>
                <a:cubicBezTo>
                  <a:pt x="4243" y="645"/>
                  <a:pt x="4221" y="641"/>
                  <a:pt x="4197" y="632"/>
                </a:cubicBezTo>
                <a:cubicBezTo>
                  <a:pt x="4173" y="623"/>
                  <a:pt x="4153" y="612"/>
                  <a:pt x="4139" y="599"/>
                </a:cubicBezTo>
                <a:cubicBezTo>
                  <a:pt x="4139" y="671"/>
                  <a:pt x="4139" y="671"/>
                  <a:pt x="4139" y="671"/>
                </a:cubicBezTo>
                <a:cubicBezTo>
                  <a:pt x="4149" y="678"/>
                  <a:pt x="4166" y="684"/>
                  <a:pt x="4190" y="691"/>
                </a:cubicBezTo>
                <a:cubicBezTo>
                  <a:pt x="4214" y="697"/>
                  <a:pt x="4236" y="700"/>
                  <a:pt x="4255" y="700"/>
                </a:cubicBezTo>
                <a:cubicBezTo>
                  <a:pt x="4309" y="700"/>
                  <a:pt x="4351" y="688"/>
                  <a:pt x="4381" y="663"/>
                </a:cubicBezTo>
                <a:cubicBezTo>
                  <a:pt x="4412" y="638"/>
                  <a:pt x="4428" y="604"/>
                  <a:pt x="4428" y="560"/>
                </a:cubicBezTo>
                <a:cubicBezTo>
                  <a:pt x="4428" y="531"/>
                  <a:pt x="4419" y="505"/>
                  <a:pt x="4400" y="482"/>
                </a:cubicBezTo>
                <a:close/>
                <a:moveTo>
                  <a:pt x="4799" y="490"/>
                </a:moveTo>
                <a:cubicBezTo>
                  <a:pt x="4799" y="433"/>
                  <a:pt x="4785" y="390"/>
                  <a:pt x="4759" y="359"/>
                </a:cubicBezTo>
                <a:cubicBezTo>
                  <a:pt x="4732" y="327"/>
                  <a:pt x="4694" y="312"/>
                  <a:pt x="4646" y="312"/>
                </a:cubicBezTo>
                <a:cubicBezTo>
                  <a:pt x="4614" y="312"/>
                  <a:pt x="4585" y="320"/>
                  <a:pt x="4559" y="337"/>
                </a:cubicBezTo>
                <a:cubicBezTo>
                  <a:pt x="4533" y="353"/>
                  <a:pt x="4513" y="377"/>
                  <a:pt x="4498" y="407"/>
                </a:cubicBezTo>
                <a:cubicBezTo>
                  <a:pt x="4483" y="437"/>
                  <a:pt x="4476" y="471"/>
                  <a:pt x="4476" y="507"/>
                </a:cubicBezTo>
                <a:cubicBezTo>
                  <a:pt x="4476" y="568"/>
                  <a:pt x="4491" y="615"/>
                  <a:pt x="4520" y="649"/>
                </a:cubicBezTo>
                <a:cubicBezTo>
                  <a:pt x="4550" y="683"/>
                  <a:pt x="4591" y="700"/>
                  <a:pt x="4644" y="700"/>
                </a:cubicBezTo>
                <a:cubicBezTo>
                  <a:pt x="4698" y="700"/>
                  <a:pt x="4741" y="688"/>
                  <a:pt x="4773" y="664"/>
                </a:cubicBezTo>
                <a:cubicBezTo>
                  <a:pt x="4773" y="609"/>
                  <a:pt x="4773" y="609"/>
                  <a:pt x="4773" y="609"/>
                </a:cubicBezTo>
                <a:cubicBezTo>
                  <a:pt x="4738" y="636"/>
                  <a:pt x="4700" y="650"/>
                  <a:pt x="4658" y="650"/>
                </a:cubicBezTo>
                <a:cubicBezTo>
                  <a:pt x="4621" y="650"/>
                  <a:pt x="4592" y="639"/>
                  <a:pt x="4570" y="617"/>
                </a:cubicBezTo>
                <a:cubicBezTo>
                  <a:pt x="4549" y="594"/>
                  <a:pt x="4538" y="563"/>
                  <a:pt x="4537" y="521"/>
                </a:cubicBezTo>
                <a:cubicBezTo>
                  <a:pt x="4799" y="521"/>
                  <a:pt x="4799" y="521"/>
                  <a:pt x="4799" y="521"/>
                </a:cubicBezTo>
                <a:lnTo>
                  <a:pt x="4799" y="490"/>
                </a:lnTo>
                <a:close/>
                <a:moveTo>
                  <a:pt x="4538" y="471"/>
                </a:moveTo>
                <a:cubicBezTo>
                  <a:pt x="4543" y="438"/>
                  <a:pt x="4555" y="412"/>
                  <a:pt x="4575" y="392"/>
                </a:cubicBezTo>
                <a:cubicBezTo>
                  <a:pt x="4595" y="372"/>
                  <a:pt x="4618" y="362"/>
                  <a:pt x="4646" y="362"/>
                </a:cubicBezTo>
                <a:cubicBezTo>
                  <a:pt x="4675" y="362"/>
                  <a:pt x="4697" y="372"/>
                  <a:pt x="4713" y="391"/>
                </a:cubicBezTo>
                <a:cubicBezTo>
                  <a:pt x="4729" y="410"/>
                  <a:pt x="4738" y="436"/>
                  <a:pt x="4738" y="471"/>
                </a:cubicBezTo>
                <a:lnTo>
                  <a:pt x="4538" y="471"/>
                </a:lnTo>
                <a:close/>
                <a:moveTo>
                  <a:pt x="5058" y="319"/>
                </a:moveTo>
                <a:cubicBezTo>
                  <a:pt x="5050" y="316"/>
                  <a:pt x="5038" y="314"/>
                  <a:pt x="5023" y="314"/>
                </a:cubicBezTo>
                <a:cubicBezTo>
                  <a:pt x="5001" y="314"/>
                  <a:pt x="4981" y="322"/>
                  <a:pt x="4964" y="336"/>
                </a:cubicBezTo>
                <a:cubicBezTo>
                  <a:pt x="4947" y="351"/>
                  <a:pt x="4934" y="371"/>
                  <a:pt x="4926" y="397"/>
                </a:cubicBezTo>
                <a:cubicBezTo>
                  <a:pt x="4924" y="397"/>
                  <a:pt x="4924" y="397"/>
                  <a:pt x="4924" y="397"/>
                </a:cubicBezTo>
                <a:cubicBezTo>
                  <a:pt x="4924" y="321"/>
                  <a:pt x="4924" y="321"/>
                  <a:pt x="4924" y="321"/>
                </a:cubicBezTo>
                <a:cubicBezTo>
                  <a:pt x="4865" y="321"/>
                  <a:pt x="4865" y="321"/>
                  <a:pt x="4865" y="321"/>
                </a:cubicBezTo>
                <a:cubicBezTo>
                  <a:pt x="4865" y="691"/>
                  <a:pt x="4865" y="691"/>
                  <a:pt x="4865" y="691"/>
                </a:cubicBezTo>
                <a:cubicBezTo>
                  <a:pt x="4924" y="691"/>
                  <a:pt x="4924" y="691"/>
                  <a:pt x="4924" y="691"/>
                </a:cubicBezTo>
                <a:cubicBezTo>
                  <a:pt x="4924" y="502"/>
                  <a:pt x="4924" y="502"/>
                  <a:pt x="4924" y="502"/>
                </a:cubicBezTo>
                <a:cubicBezTo>
                  <a:pt x="4924" y="463"/>
                  <a:pt x="4933" y="431"/>
                  <a:pt x="4949" y="406"/>
                </a:cubicBezTo>
                <a:cubicBezTo>
                  <a:pt x="4965" y="381"/>
                  <a:pt x="4987" y="369"/>
                  <a:pt x="5013" y="369"/>
                </a:cubicBezTo>
                <a:cubicBezTo>
                  <a:pt x="5033" y="369"/>
                  <a:pt x="5048" y="373"/>
                  <a:pt x="5058" y="381"/>
                </a:cubicBezTo>
                <a:lnTo>
                  <a:pt x="5058" y="319"/>
                </a:lnTo>
                <a:close/>
                <a:moveTo>
                  <a:pt x="5369" y="321"/>
                </a:moveTo>
                <a:cubicBezTo>
                  <a:pt x="5258" y="624"/>
                  <a:pt x="5258" y="624"/>
                  <a:pt x="5258" y="624"/>
                </a:cubicBezTo>
                <a:cubicBezTo>
                  <a:pt x="5256" y="624"/>
                  <a:pt x="5256" y="624"/>
                  <a:pt x="5256" y="624"/>
                </a:cubicBezTo>
                <a:cubicBezTo>
                  <a:pt x="5150" y="321"/>
                  <a:pt x="5150" y="321"/>
                  <a:pt x="5150" y="321"/>
                </a:cubicBezTo>
                <a:cubicBezTo>
                  <a:pt x="5084" y="321"/>
                  <a:pt x="5084" y="321"/>
                  <a:pt x="5084" y="321"/>
                </a:cubicBezTo>
                <a:cubicBezTo>
                  <a:pt x="5225" y="691"/>
                  <a:pt x="5225" y="691"/>
                  <a:pt x="5225" y="691"/>
                </a:cubicBezTo>
                <a:cubicBezTo>
                  <a:pt x="5283" y="691"/>
                  <a:pt x="5283" y="691"/>
                  <a:pt x="5283" y="691"/>
                </a:cubicBezTo>
                <a:cubicBezTo>
                  <a:pt x="5431" y="321"/>
                  <a:pt x="5431" y="321"/>
                  <a:pt x="5431" y="321"/>
                </a:cubicBezTo>
                <a:lnTo>
                  <a:pt x="5369" y="321"/>
                </a:lnTo>
                <a:close/>
                <a:moveTo>
                  <a:pt x="5764" y="490"/>
                </a:moveTo>
                <a:cubicBezTo>
                  <a:pt x="5764" y="433"/>
                  <a:pt x="5751" y="390"/>
                  <a:pt x="5724" y="359"/>
                </a:cubicBezTo>
                <a:cubicBezTo>
                  <a:pt x="5697" y="327"/>
                  <a:pt x="5660" y="312"/>
                  <a:pt x="5612" y="312"/>
                </a:cubicBezTo>
                <a:cubicBezTo>
                  <a:pt x="5580" y="312"/>
                  <a:pt x="5551" y="320"/>
                  <a:pt x="5525" y="337"/>
                </a:cubicBezTo>
                <a:cubicBezTo>
                  <a:pt x="5499" y="353"/>
                  <a:pt x="5478" y="377"/>
                  <a:pt x="5463" y="407"/>
                </a:cubicBezTo>
                <a:cubicBezTo>
                  <a:pt x="5449" y="437"/>
                  <a:pt x="5441" y="471"/>
                  <a:pt x="5441" y="507"/>
                </a:cubicBezTo>
                <a:cubicBezTo>
                  <a:pt x="5441" y="568"/>
                  <a:pt x="5456" y="615"/>
                  <a:pt x="5486" y="649"/>
                </a:cubicBezTo>
                <a:cubicBezTo>
                  <a:pt x="5515" y="683"/>
                  <a:pt x="5557" y="700"/>
                  <a:pt x="5609" y="700"/>
                </a:cubicBezTo>
                <a:cubicBezTo>
                  <a:pt x="5663" y="700"/>
                  <a:pt x="5706" y="688"/>
                  <a:pt x="5738" y="664"/>
                </a:cubicBezTo>
                <a:cubicBezTo>
                  <a:pt x="5738" y="609"/>
                  <a:pt x="5738" y="609"/>
                  <a:pt x="5738" y="609"/>
                </a:cubicBezTo>
                <a:cubicBezTo>
                  <a:pt x="5704" y="636"/>
                  <a:pt x="5665" y="650"/>
                  <a:pt x="5623" y="650"/>
                </a:cubicBezTo>
                <a:cubicBezTo>
                  <a:pt x="5586" y="650"/>
                  <a:pt x="5557" y="639"/>
                  <a:pt x="5536" y="617"/>
                </a:cubicBezTo>
                <a:cubicBezTo>
                  <a:pt x="5515" y="594"/>
                  <a:pt x="5504" y="563"/>
                  <a:pt x="5503" y="521"/>
                </a:cubicBezTo>
                <a:cubicBezTo>
                  <a:pt x="5764" y="521"/>
                  <a:pt x="5764" y="521"/>
                  <a:pt x="5764" y="521"/>
                </a:cubicBezTo>
                <a:lnTo>
                  <a:pt x="5764" y="490"/>
                </a:lnTo>
                <a:close/>
                <a:moveTo>
                  <a:pt x="5503" y="471"/>
                </a:moveTo>
                <a:cubicBezTo>
                  <a:pt x="5508" y="438"/>
                  <a:pt x="5521" y="412"/>
                  <a:pt x="5540" y="392"/>
                </a:cubicBezTo>
                <a:cubicBezTo>
                  <a:pt x="5560" y="372"/>
                  <a:pt x="5583" y="362"/>
                  <a:pt x="5611" y="362"/>
                </a:cubicBezTo>
                <a:cubicBezTo>
                  <a:pt x="5640" y="362"/>
                  <a:pt x="5663" y="372"/>
                  <a:pt x="5679" y="391"/>
                </a:cubicBezTo>
                <a:cubicBezTo>
                  <a:pt x="5695" y="410"/>
                  <a:pt x="5703" y="436"/>
                  <a:pt x="5703" y="471"/>
                </a:cubicBezTo>
                <a:lnTo>
                  <a:pt x="5503" y="471"/>
                </a:lnTo>
                <a:close/>
                <a:moveTo>
                  <a:pt x="6024" y="319"/>
                </a:moveTo>
                <a:cubicBezTo>
                  <a:pt x="6015" y="316"/>
                  <a:pt x="6004" y="314"/>
                  <a:pt x="5988" y="314"/>
                </a:cubicBezTo>
                <a:cubicBezTo>
                  <a:pt x="5966" y="314"/>
                  <a:pt x="5946" y="322"/>
                  <a:pt x="5929" y="336"/>
                </a:cubicBezTo>
                <a:cubicBezTo>
                  <a:pt x="5912" y="351"/>
                  <a:pt x="5899" y="371"/>
                  <a:pt x="5891" y="397"/>
                </a:cubicBezTo>
                <a:cubicBezTo>
                  <a:pt x="5890" y="397"/>
                  <a:pt x="5890" y="397"/>
                  <a:pt x="5890" y="397"/>
                </a:cubicBezTo>
                <a:cubicBezTo>
                  <a:pt x="5890" y="321"/>
                  <a:pt x="5890" y="321"/>
                  <a:pt x="5890" y="321"/>
                </a:cubicBezTo>
                <a:cubicBezTo>
                  <a:pt x="5830" y="321"/>
                  <a:pt x="5830" y="321"/>
                  <a:pt x="5830" y="321"/>
                </a:cubicBezTo>
                <a:cubicBezTo>
                  <a:pt x="5830" y="691"/>
                  <a:pt x="5830" y="691"/>
                  <a:pt x="5830" y="691"/>
                </a:cubicBezTo>
                <a:cubicBezTo>
                  <a:pt x="5890" y="691"/>
                  <a:pt x="5890" y="691"/>
                  <a:pt x="5890" y="691"/>
                </a:cubicBezTo>
                <a:cubicBezTo>
                  <a:pt x="5890" y="502"/>
                  <a:pt x="5890" y="502"/>
                  <a:pt x="5890" y="502"/>
                </a:cubicBezTo>
                <a:cubicBezTo>
                  <a:pt x="5890" y="463"/>
                  <a:pt x="5898" y="431"/>
                  <a:pt x="5914" y="406"/>
                </a:cubicBezTo>
                <a:cubicBezTo>
                  <a:pt x="5931" y="381"/>
                  <a:pt x="5952" y="369"/>
                  <a:pt x="5978" y="369"/>
                </a:cubicBezTo>
                <a:cubicBezTo>
                  <a:pt x="5998" y="369"/>
                  <a:pt x="6013" y="373"/>
                  <a:pt x="6024" y="381"/>
                </a:cubicBezTo>
                <a:lnTo>
                  <a:pt x="6024" y="319"/>
                </a:lnTo>
                <a:close/>
                <a:moveTo>
                  <a:pt x="6378" y="388"/>
                </a:moveTo>
                <a:cubicBezTo>
                  <a:pt x="6363" y="411"/>
                  <a:pt x="6338" y="436"/>
                  <a:pt x="6302" y="462"/>
                </a:cubicBezTo>
                <a:cubicBezTo>
                  <a:pt x="6257" y="495"/>
                  <a:pt x="6226" y="520"/>
                  <a:pt x="6209" y="539"/>
                </a:cubicBezTo>
                <a:cubicBezTo>
                  <a:pt x="6191" y="557"/>
                  <a:pt x="6179" y="576"/>
                  <a:pt x="6172" y="596"/>
                </a:cubicBezTo>
                <a:cubicBezTo>
                  <a:pt x="6165" y="615"/>
                  <a:pt x="6161" y="638"/>
                  <a:pt x="6161" y="666"/>
                </a:cubicBezTo>
                <a:cubicBezTo>
                  <a:pt x="6161" y="691"/>
                  <a:pt x="6161" y="691"/>
                  <a:pt x="6161" y="691"/>
                </a:cubicBezTo>
                <a:cubicBezTo>
                  <a:pt x="6481" y="691"/>
                  <a:pt x="6481" y="691"/>
                  <a:pt x="6481" y="691"/>
                </a:cubicBezTo>
                <a:cubicBezTo>
                  <a:pt x="6481" y="638"/>
                  <a:pt x="6481" y="638"/>
                  <a:pt x="6481" y="638"/>
                </a:cubicBezTo>
                <a:cubicBezTo>
                  <a:pt x="6223" y="638"/>
                  <a:pt x="6223" y="638"/>
                  <a:pt x="6223" y="638"/>
                </a:cubicBezTo>
                <a:cubicBezTo>
                  <a:pt x="6223" y="621"/>
                  <a:pt x="6226" y="606"/>
                  <a:pt x="6231" y="594"/>
                </a:cubicBezTo>
                <a:cubicBezTo>
                  <a:pt x="6237" y="581"/>
                  <a:pt x="6247" y="568"/>
                  <a:pt x="6261" y="555"/>
                </a:cubicBezTo>
                <a:cubicBezTo>
                  <a:pt x="6275" y="542"/>
                  <a:pt x="6303" y="520"/>
                  <a:pt x="6346" y="490"/>
                </a:cubicBezTo>
                <a:cubicBezTo>
                  <a:pt x="6389" y="459"/>
                  <a:pt x="6419" y="429"/>
                  <a:pt x="6436" y="401"/>
                </a:cubicBezTo>
                <a:cubicBezTo>
                  <a:pt x="6453" y="373"/>
                  <a:pt x="6461" y="340"/>
                  <a:pt x="6461" y="303"/>
                </a:cubicBezTo>
                <a:cubicBezTo>
                  <a:pt x="6461" y="261"/>
                  <a:pt x="6448" y="227"/>
                  <a:pt x="6420" y="201"/>
                </a:cubicBezTo>
                <a:cubicBezTo>
                  <a:pt x="6393" y="176"/>
                  <a:pt x="6357" y="164"/>
                  <a:pt x="6312" y="164"/>
                </a:cubicBezTo>
                <a:cubicBezTo>
                  <a:pt x="6283" y="164"/>
                  <a:pt x="6258" y="168"/>
                  <a:pt x="6237" y="177"/>
                </a:cubicBezTo>
                <a:cubicBezTo>
                  <a:pt x="6216" y="185"/>
                  <a:pt x="6198" y="197"/>
                  <a:pt x="6181" y="214"/>
                </a:cubicBezTo>
                <a:cubicBezTo>
                  <a:pt x="6181" y="277"/>
                  <a:pt x="6181" y="277"/>
                  <a:pt x="6181" y="277"/>
                </a:cubicBezTo>
                <a:cubicBezTo>
                  <a:pt x="6199" y="258"/>
                  <a:pt x="6218" y="242"/>
                  <a:pt x="6240" y="231"/>
                </a:cubicBezTo>
                <a:cubicBezTo>
                  <a:pt x="6262" y="220"/>
                  <a:pt x="6284" y="214"/>
                  <a:pt x="6305" y="214"/>
                </a:cubicBezTo>
                <a:cubicBezTo>
                  <a:pt x="6335" y="214"/>
                  <a:pt x="6358" y="222"/>
                  <a:pt x="6375" y="239"/>
                </a:cubicBezTo>
                <a:cubicBezTo>
                  <a:pt x="6392" y="256"/>
                  <a:pt x="6401" y="279"/>
                  <a:pt x="6401" y="308"/>
                </a:cubicBezTo>
                <a:cubicBezTo>
                  <a:pt x="6401" y="338"/>
                  <a:pt x="6393" y="365"/>
                  <a:pt x="6378" y="388"/>
                </a:cubicBezTo>
                <a:close/>
                <a:moveTo>
                  <a:pt x="6708" y="164"/>
                </a:moveTo>
                <a:cubicBezTo>
                  <a:pt x="6650" y="164"/>
                  <a:pt x="6607" y="188"/>
                  <a:pt x="6577" y="235"/>
                </a:cubicBezTo>
                <a:cubicBezTo>
                  <a:pt x="6548" y="283"/>
                  <a:pt x="6533" y="352"/>
                  <a:pt x="6533" y="442"/>
                </a:cubicBezTo>
                <a:cubicBezTo>
                  <a:pt x="6533" y="525"/>
                  <a:pt x="6547" y="589"/>
                  <a:pt x="6576" y="633"/>
                </a:cubicBezTo>
                <a:cubicBezTo>
                  <a:pt x="6604" y="678"/>
                  <a:pt x="6645" y="700"/>
                  <a:pt x="6697" y="700"/>
                </a:cubicBezTo>
                <a:cubicBezTo>
                  <a:pt x="6752" y="700"/>
                  <a:pt x="6795" y="677"/>
                  <a:pt x="6825" y="629"/>
                </a:cubicBezTo>
                <a:cubicBezTo>
                  <a:pt x="6856" y="582"/>
                  <a:pt x="6871" y="515"/>
                  <a:pt x="6871" y="430"/>
                </a:cubicBezTo>
                <a:cubicBezTo>
                  <a:pt x="6871" y="252"/>
                  <a:pt x="6816" y="164"/>
                  <a:pt x="6708" y="164"/>
                </a:cubicBezTo>
                <a:close/>
                <a:moveTo>
                  <a:pt x="6702" y="650"/>
                </a:moveTo>
                <a:cubicBezTo>
                  <a:pt x="6630" y="650"/>
                  <a:pt x="6594" y="580"/>
                  <a:pt x="6594" y="439"/>
                </a:cubicBezTo>
                <a:cubicBezTo>
                  <a:pt x="6594" y="289"/>
                  <a:pt x="6631" y="214"/>
                  <a:pt x="6705" y="214"/>
                </a:cubicBezTo>
                <a:cubicBezTo>
                  <a:pt x="6775" y="214"/>
                  <a:pt x="6810" y="288"/>
                  <a:pt x="6810" y="435"/>
                </a:cubicBezTo>
                <a:cubicBezTo>
                  <a:pt x="6810" y="578"/>
                  <a:pt x="6774" y="650"/>
                  <a:pt x="6702" y="650"/>
                </a:cubicBezTo>
                <a:close/>
                <a:moveTo>
                  <a:pt x="7091" y="691"/>
                </a:moveTo>
                <a:cubicBezTo>
                  <a:pt x="7091" y="161"/>
                  <a:pt x="7091" y="161"/>
                  <a:pt x="7091" y="161"/>
                </a:cubicBezTo>
                <a:cubicBezTo>
                  <a:pt x="7069" y="161"/>
                  <a:pt x="7069" y="161"/>
                  <a:pt x="7069" y="161"/>
                </a:cubicBezTo>
                <a:cubicBezTo>
                  <a:pt x="7051" y="177"/>
                  <a:pt x="7026" y="193"/>
                  <a:pt x="6996" y="209"/>
                </a:cubicBezTo>
                <a:cubicBezTo>
                  <a:pt x="6966" y="225"/>
                  <a:pt x="6938" y="237"/>
                  <a:pt x="6912" y="244"/>
                </a:cubicBezTo>
                <a:cubicBezTo>
                  <a:pt x="6912" y="304"/>
                  <a:pt x="6912" y="304"/>
                  <a:pt x="6912" y="304"/>
                </a:cubicBezTo>
                <a:cubicBezTo>
                  <a:pt x="6932" y="299"/>
                  <a:pt x="6955" y="290"/>
                  <a:pt x="6979" y="278"/>
                </a:cubicBezTo>
                <a:cubicBezTo>
                  <a:pt x="7004" y="265"/>
                  <a:pt x="7022" y="253"/>
                  <a:pt x="7032" y="243"/>
                </a:cubicBezTo>
                <a:cubicBezTo>
                  <a:pt x="7032" y="691"/>
                  <a:pt x="7032" y="691"/>
                  <a:pt x="7032" y="691"/>
                </a:cubicBezTo>
                <a:lnTo>
                  <a:pt x="7091" y="691"/>
                </a:lnTo>
                <a:close/>
                <a:moveTo>
                  <a:pt x="7408" y="388"/>
                </a:moveTo>
                <a:cubicBezTo>
                  <a:pt x="7393" y="411"/>
                  <a:pt x="7368" y="436"/>
                  <a:pt x="7332" y="462"/>
                </a:cubicBezTo>
                <a:cubicBezTo>
                  <a:pt x="7287" y="495"/>
                  <a:pt x="7256" y="520"/>
                  <a:pt x="7239" y="539"/>
                </a:cubicBezTo>
                <a:cubicBezTo>
                  <a:pt x="7222" y="557"/>
                  <a:pt x="7209" y="576"/>
                  <a:pt x="7202" y="596"/>
                </a:cubicBezTo>
                <a:cubicBezTo>
                  <a:pt x="7195" y="615"/>
                  <a:pt x="7191" y="638"/>
                  <a:pt x="7191" y="666"/>
                </a:cubicBezTo>
                <a:cubicBezTo>
                  <a:pt x="7191" y="691"/>
                  <a:pt x="7191" y="691"/>
                  <a:pt x="7191" y="691"/>
                </a:cubicBezTo>
                <a:cubicBezTo>
                  <a:pt x="7511" y="691"/>
                  <a:pt x="7511" y="691"/>
                  <a:pt x="7511" y="691"/>
                </a:cubicBezTo>
                <a:cubicBezTo>
                  <a:pt x="7511" y="638"/>
                  <a:pt x="7511" y="638"/>
                  <a:pt x="7511" y="638"/>
                </a:cubicBezTo>
                <a:cubicBezTo>
                  <a:pt x="7253" y="638"/>
                  <a:pt x="7253" y="638"/>
                  <a:pt x="7253" y="638"/>
                </a:cubicBezTo>
                <a:cubicBezTo>
                  <a:pt x="7253" y="621"/>
                  <a:pt x="7256" y="606"/>
                  <a:pt x="7261" y="594"/>
                </a:cubicBezTo>
                <a:cubicBezTo>
                  <a:pt x="7267" y="581"/>
                  <a:pt x="7277" y="568"/>
                  <a:pt x="7291" y="555"/>
                </a:cubicBezTo>
                <a:cubicBezTo>
                  <a:pt x="7305" y="542"/>
                  <a:pt x="7333" y="520"/>
                  <a:pt x="7376" y="490"/>
                </a:cubicBezTo>
                <a:cubicBezTo>
                  <a:pt x="7419" y="459"/>
                  <a:pt x="7449" y="429"/>
                  <a:pt x="7466" y="401"/>
                </a:cubicBezTo>
                <a:cubicBezTo>
                  <a:pt x="7483" y="373"/>
                  <a:pt x="7491" y="340"/>
                  <a:pt x="7491" y="303"/>
                </a:cubicBezTo>
                <a:cubicBezTo>
                  <a:pt x="7491" y="261"/>
                  <a:pt x="7478" y="227"/>
                  <a:pt x="7450" y="201"/>
                </a:cubicBezTo>
                <a:cubicBezTo>
                  <a:pt x="7423" y="176"/>
                  <a:pt x="7387" y="164"/>
                  <a:pt x="7343" y="164"/>
                </a:cubicBezTo>
                <a:cubicBezTo>
                  <a:pt x="7313" y="164"/>
                  <a:pt x="7288" y="168"/>
                  <a:pt x="7267" y="177"/>
                </a:cubicBezTo>
                <a:cubicBezTo>
                  <a:pt x="7246" y="185"/>
                  <a:pt x="7228" y="197"/>
                  <a:pt x="7211" y="214"/>
                </a:cubicBezTo>
                <a:cubicBezTo>
                  <a:pt x="7211" y="277"/>
                  <a:pt x="7211" y="277"/>
                  <a:pt x="7211" y="277"/>
                </a:cubicBezTo>
                <a:cubicBezTo>
                  <a:pt x="7229" y="258"/>
                  <a:pt x="7249" y="242"/>
                  <a:pt x="7270" y="231"/>
                </a:cubicBezTo>
                <a:cubicBezTo>
                  <a:pt x="7292" y="220"/>
                  <a:pt x="7314" y="214"/>
                  <a:pt x="7335" y="214"/>
                </a:cubicBezTo>
                <a:cubicBezTo>
                  <a:pt x="7365" y="214"/>
                  <a:pt x="7388" y="222"/>
                  <a:pt x="7405" y="239"/>
                </a:cubicBezTo>
                <a:cubicBezTo>
                  <a:pt x="7422" y="256"/>
                  <a:pt x="7431" y="279"/>
                  <a:pt x="7431" y="308"/>
                </a:cubicBezTo>
                <a:cubicBezTo>
                  <a:pt x="7431" y="338"/>
                  <a:pt x="7423" y="365"/>
                  <a:pt x="7408" y="388"/>
                </a:cubicBezTo>
                <a:close/>
              </a:path>
            </a:pathLst>
          </a:custGeom>
          <a:solidFill>
            <a:srgbClr val="FFFFFF"/>
          </a:solidFill>
          <a:ln>
            <a:noFill/>
          </a:ln>
        </p:spPr>
        <p:txBody>
          <a:bodyPr vert="horz" wrap="square" lIns="89582" tIns="44793" rIns="89582" bIns="44793" numCol="1" anchor="t" anchorCtr="0" compatLnSpc="1">
            <a:prstTxWarp prst="textNoShape">
              <a:avLst/>
            </a:prstTxWarp>
          </a:bodyPr>
          <a:lstStyle/>
          <a:p>
            <a:pPr defTabSz="908230">
              <a:defRPr/>
            </a:pPr>
            <a:endParaRPr lang="en-US" sz="1765" kern="0">
              <a:solidFill>
                <a:srgbClr val="505050"/>
              </a:solidFill>
            </a:endParaRPr>
          </a:p>
        </p:txBody>
      </p:sp>
      <p:grpSp>
        <p:nvGrpSpPr>
          <p:cNvPr id="23" name="Group 14"/>
          <p:cNvGrpSpPr/>
          <p:nvPr/>
        </p:nvGrpSpPr>
        <p:grpSpPr>
          <a:xfrm>
            <a:off x="3750749" y="2087569"/>
            <a:ext cx="1937230" cy="1193855"/>
            <a:chOff x="6162489" y="3096432"/>
            <a:chExt cx="1976635" cy="1218140"/>
          </a:xfrm>
        </p:grpSpPr>
        <p:grpSp>
          <p:nvGrpSpPr>
            <p:cNvPr id="24" name="Group 12"/>
            <p:cNvGrpSpPr/>
            <p:nvPr/>
          </p:nvGrpSpPr>
          <p:grpSpPr>
            <a:xfrm>
              <a:off x="6162489" y="3096432"/>
              <a:ext cx="1976635" cy="1218140"/>
              <a:chOff x="6162489" y="3096432"/>
              <a:chExt cx="1976635" cy="1218140"/>
            </a:xfrm>
          </p:grpSpPr>
          <p:sp>
            <p:nvSpPr>
              <p:cNvPr id="48" name="Rectangle 56"/>
              <p:cNvSpPr/>
              <p:nvPr/>
            </p:nvSpPr>
            <p:spPr bwMode="auto">
              <a:xfrm>
                <a:off x="6162490" y="3096432"/>
                <a:ext cx="1976634" cy="374928"/>
              </a:xfrm>
              <a:prstGeom prst="rect">
                <a:avLst/>
              </a:prstGeom>
              <a:solidFill>
                <a:srgbClr val="505050"/>
              </a:solidFill>
              <a:ln w="10795" cap="flat" cmpd="sng" algn="ctr">
                <a:noFill/>
                <a:prstDash val="solid"/>
                <a:headEnd type="none" w="med" len="med"/>
                <a:tailEnd type="none" w="med" len="med"/>
              </a:ln>
              <a:effectLst/>
            </p:spPr>
            <p:txBody>
              <a:bodyPr rot="0" spcFirstLastPara="0" vertOverflow="overflow" horzOverflow="overflow" vert="horz" wrap="square" lIns="87773" tIns="87773" rIns="87773" bIns="87773" numCol="1" spcCol="0" rtlCol="0" fromWordArt="0" anchor="t" anchorCtr="0" forceAA="0" compatLnSpc="1">
                <a:prstTxWarp prst="textNoShape">
                  <a:avLst/>
                </a:prstTxWarp>
                <a:spAutoFit/>
              </a:bodyPr>
              <a:lstStyle/>
              <a:p>
                <a:pPr defTabSz="877144" fontAlgn="base">
                  <a:lnSpc>
                    <a:spcPct val="90000"/>
                  </a:lnSpc>
                  <a:spcBef>
                    <a:spcPct val="0"/>
                  </a:spcBef>
                  <a:spcAft>
                    <a:spcPct val="0"/>
                  </a:spcAft>
                  <a:defRPr/>
                </a:pPr>
                <a:r>
                  <a:rPr lang="en-US" sz="1370" kern="0" spc="-48" dirty="0">
                    <a:gradFill>
                      <a:gsLst>
                        <a:gs pos="1250">
                          <a:srgbClr val="FFFFFF"/>
                        </a:gs>
                        <a:gs pos="10417">
                          <a:srgbClr val="FFFFFF"/>
                        </a:gs>
                      </a:gsLst>
                      <a:lin ang="5400000" scaled="0"/>
                    </a:gradFill>
                  </a:rPr>
                  <a:t>Management Portal/API</a:t>
                </a:r>
              </a:p>
            </p:txBody>
          </p:sp>
          <p:grpSp>
            <p:nvGrpSpPr>
              <p:cNvPr id="49" name="Group 11"/>
              <p:cNvGrpSpPr/>
              <p:nvPr/>
            </p:nvGrpSpPr>
            <p:grpSpPr>
              <a:xfrm>
                <a:off x="6162489" y="3686986"/>
                <a:ext cx="1975450" cy="627586"/>
                <a:chOff x="6162489" y="3686986"/>
                <a:chExt cx="1975450" cy="627586"/>
              </a:xfrm>
            </p:grpSpPr>
            <p:sp>
              <p:nvSpPr>
                <p:cNvPr id="50" name="Rectangle 57"/>
                <p:cNvSpPr/>
                <p:nvPr/>
              </p:nvSpPr>
              <p:spPr bwMode="auto">
                <a:xfrm>
                  <a:off x="6162489" y="3686986"/>
                  <a:ext cx="627578" cy="627586"/>
                </a:xfrm>
                <a:prstGeom prst="rect">
                  <a:avLst/>
                </a:prstGeom>
                <a:solidFill>
                  <a:srgbClr val="FFFFFF">
                    <a:lumMod val="50000"/>
                  </a:srgbClr>
                </a:solidFill>
                <a:ln w="10795" cap="flat" cmpd="sng" algn="ctr">
                  <a:noFill/>
                  <a:prstDash val="solid"/>
                  <a:headEnd type="none" w="med" len="med"/>
                  <a:tailEnd type="none" w="med" len="med"/>
                </a:ln>
                <a:effectLst/>
              </p:spPr>
              <p:txBody>
                <a:bodyPr rot="0" spcFirstLastPara="0" vertOverflow="overflow" horzOverflow="overflow" vert="horz" wrap="square" lIns="87773" tIns="43885" rIns="87773" bIns="43885" numCol="1" spcCol="0" rtlCol="0" fromWordArt="0" anchor="t" anchorCtr="0" forceAA="0" compatLnSpc="1">
                  <a:prstTxWarp prst="textNoShape">
                    <a:avLst/>
                  </a:prstTxWarp>
                  <a:noAutofit/>
                </a:bodyPr>
                <a:lstStyle/>
                <a:p>
                  <a:pPr defTabSz="877144" fontAlgn="base">
                    <a:lnSpc>
                      <a:spcPct val="90000"/>
                    </a:lnSpc>
                    <a:spcBef>
                      <a:spcPct val="0"/>
                    </a:spcBef>
                    <a:spcAft>
                      <a:spcPct val="0"/>
                    </a:spcAft>
                    <a:defRPr/>
                  </a:pPr>
                  <a:r>
                    <a:rPr lang="en-US" sz="980" kern="0" spc="-28" dirty="0">
                      <a:gradFill>
                        <a:gsLst>
                          <a:gs pos="1250">
                            <a:srgbClr val="FFFFFF"/>
                          </a:gs>
                          <a:gs pos="10417">
                            <a:srgbClr val="FFFFFF"/>
                          </a:gs>
                        </a:gsLst>
                        <a:lin ang="5400000" scaled="0"/>
                      </a:gradFill>
                    </a:rPr>
                    <a:t>Web </a:t>
                  </a:r>
                  <a:br>
                    <a:rPr lang="en-US" sz="980" kern="0" spc="-28" dirty="0">
                      <a:gradFill>
                        <a:gsLst>
                          <a:gs pos="1250">
                            <a:srgbClr val="FFFFFF"/>
                          </a:gs>
                          <a:gs pos="10417">
                            <a:srgbClr val="FFFFFF"/>
                          </a:gs>
                        </a:gsLst>
                        <a:lin ang="5400000" scaled="0"/>
                      </a:gradFill>
                    </a:rPr>
                  </a:br>
                  <a:r>
                    <a:rPr lang="en-US" sz="980" kern="0" spc="-28" dirty="0">
                      <a:gradFill>
                        <a:gsLst>
                          <a:gs pos="1250">
                            <a:srgbClr val="FFFFFF"/>
                          </a:gs>
                          <a:gs pos="10417">
                            <a:srgbClr val="FFFFFF"/>
                          </a:gs>
                        </a:gsLst>
                        <a:lin ang="5400000" scaled="0"/>
                      </a:gradFill>
                    </a:rPr>
                    <a:t>sites</a:t>
                  </a:r>
                </a:p>
              </p:txBody>
            </p:sp>
            <p:sp>
              <p:nvSpPr>
                <p:cNvPr id="51" name="Rectangle 78"/>
                <p:cNvSpPr/>
                <p:nvPr/>
              </p:nvSpPr>
              <p:spPr bwMode="auto">
                <a:xfrm>
                  <a:off x="6836426" y="3686986"/>
                  <a:ext cx="627578" cy="627586"/>
                </a:xfrm>
                <a:prstGeom prst="rect">
                  <a:avLst/>
                </a:prstGeom>
                <a:solidFill>
                  <a:srgbClr val="FFFFFF">
                    <a:lumMod val="50000"/>
                  </a:srgbClr>
                </a:solidFill>
                <a:ln w="10795" cap="flat" cmpd="sng" algn="ctr">
                  <a:noFill/>
                  <a:prstDash val="solid"/>
                  <a:headEnd type="none" w="med" len="med"/>
                  <a:tailEnd type="none" w="med" len="med"/>
                </a:ln>
                <a:effectLst/>
              </p:spPr>
              <p:txBody>
                <a:bodyPr rot="0" spcFirstLastPara="0" vertOverflow="overflow" horzOverflow="overflow" vert="horz" wrap="square" lIns="87773" tIns="43885" rIns="87773" bIns="43885" numCol="1" spcCol="0" rtlCol="0" fromWordArt="0" anchor="t" anchorCtr="0" forceAA="0" compatLnSpc="1">
                  <a:prstTxWarp prst="textNoShape">
                    <a:avLst/>
                  </a:prstTxWarp>
                  <a:noAutofit/>
                </a:bodyPr>
                <a:lstStyle/>
                <a:p>
                  <a:pPr defTabSz="877144" fontAlgn="base">
                    <a:lnSpc>
                      <a:spcPct val="90000"/>
                    </a:lnSpc>
                    <a:spcBef>
                      <a:spcPct val="0"/>
                    </a:spcBef>
                    <a:spcAft>
                      <a:spcPct val="0"/>
                    </a:spcAft>
                    <a:defRPr/>
                  </a:pPr>
                  <a:r>
                    <a:rPr lang="en-US" sz="980" kern="0" spc="-28" dirty="0">
                      <a:gradFill>
                        <a:gsLst>
                          <a:gs pos="1250">
                            <a:srgbClr val="FFFFFF"/>
                          </a:gs>
                          <a:gs pos="10417">
                            <a:srgbClr val="FFFFFF"/>
                          </a:gs>
                        </a:gsLst>
                        <a:lin ang="5400000" scaled="0"/>
                      </a:gradFill>
                    </a:rPr>
                    <a:t>VM </a:t>
                  </a:r>
                </a:p>
              </p:txBody>
            </p:sp>
            <p:sp>
              <p:nvSpPr>
                <p:cNvPr id="52" name="Rectangle 81"/>
                <p:cNvSpPr/>
                <p:nvPr/>
              </p:nvSpPr>
              <p:spPr bwMode="auto">
                <a:xfrm>
                  <a:off x="7510361" y="3686986"/>
                  <a:ext cx="627578" cy="627586"/>
                </a:xfrm>
                <a:prstGeom prst="rect">
                  <a:avLst/>
                </a:prstGeom>
                <a:solidFill>
                  <a:srgbClr val="FFFFFF">
                    <a:lumMod val="50000"/>
                  </a:srgbClr>
                </a:solidFill>
                <a:ln w="10795" cap="flat" cmpd="sng" algn="ctr">
                  <a:noFill/>
                  <a:prstDash val="solid"/>
                  <a:headEnd type="none" w="med" len="med"/>
                  <a:tailEnd type="none" w="med" len="med"/>
                </a:ln>
                <a:effectLst/>
              </p:spPr>
              <p:txBody>
                <a:bodyPr rot="0" spcFirstLastPara="0" vertOverflow="overflow" horzOverflow="overflow" vert="horz" wrap="square" lIns="87773" tIns="43885" rIns="87773" bIns="43885" numCol="1" spcCol="0" rtlCol="0" fromWordArt="0" anchor="t" anchorCtr="0" forceAA="0" compatLnSpc="1">
                  <a:prstTxWarp prst="textNoShape">
                    <a:avLst/>
                  </a:prstTxWarp>
                  <a:noAutofit/>
                </a:bodyPr>
                <a:lstStyle/>
                <a:p>
                  <a:pPr defTabSz="877144" fontAlgn="base">
                    <a:lnSpc>
                      <a:spcPct val="90000"/>
                    </a:lnSpc>
                    <a:spcBef>
                      <a:spcPct val="0"/>
                    </a:spcBef>
                    <a:spcAft>
                      <a:spcPct val="0"/>
                    </a:spcAft>
                    <a:defRPr/>
                  </a:pPr>
                  <a:r>
                    <a:rPr lang="en-US" sz="980" kern="0" spc="-28" dirty="0">
                      <a:gradFill>
                        <a:gsLst>
                          <a:gs pos="1250">
                            <a:srgbClr val="FFFFFF"/>
                          </a:gs>
                          <a:gs pos="10417">
                            <a:srgbClr val="FFFFFF"/>
                          </a:gs>
                        </a:gsLst>
                        <a:lin ang="5400000" scaled="0"/>
                      </a:gradFill>
                    </a:rPr>
                    <a:t>Service </a:t>
                  </a:r>
                  <a:br>
                    <a:rPr lang="en-US" sz="980" kern="0" spc="-28" dirty="0">
                      <a:gradFill>
                        <a:gsLst>
                          <a:gs pos="1250">
                            <a:srgbClr val="FFFFFF"/>
                          </a:gs>
                          <a:gs pos="10417">
                            <a:srgbClr val="FFFFFF"/>
                          </a:gs>
                        </a:gsLst>
                        <a:lin ang="5400000" scaled="0"/>
                      </a:gradFill>
                    </a:rPr>
                  </a:br>
                  <a:r>
                    <a:rPr lang="en-US" sz="980" kern="0" spc="-28" dirty="0">
                      <a:gradFill>
                        <a:gsLst>
                          <a:gs pos="1250">
                            <a:srgbClr val="FFFFFF"/>
                          </a:gs>
                          <a:gs pos="10417">
                            <a:srgbClr val="FFFFFF"/>
                          </a:gs>
                        </a:gsLst>
                        <a:lin ang="5400000" scaled="0"/>
                      </a:gradFill>
                    </a:rPr>
                    <a:t>bus</a:t>
                  </a:r>
                </a:p>
              </p:txBody>
            </p:sp>
          </p:grpSp>
        </p:grpSp>
        <p:grpSp>
          <p:nvGrpSpPr>
            <p:cNvPr id="25" name="Group 6"/>
            <p:cNvGrpSpPr/>
            <p:nvPr/>
          </p:nvGrpSpPr>
          <p:grpSpPr>
            <a:xfrm>
              <a:off x="7775997" y="4005304"/>
              <a:ext cx="327148" cy="284795"/>
              <a:chOff x="6598260" y="4590950"/>
              <a:chExt cx="349473" cy="304226"/>
            </a:xfrm>
          </p:grpSpPr>
          <p:sp>
            <p:nvSpPr>
              <p:cNvPr id="28" name="Freeform 5"/>
              <p:cNvSpPr>
                <a:spLocks/>
              </p:cNvSpPr>
              <p:nvPr/>
            </p:nvSpPr>
            <p:spPr bwMode="auto">
              <a:xfrm>
                <a:off x="6691674" y="470043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p:spPr>
            <p:txBody>
              <a:bodyPr vert="horz" wrap="square" lIns="89617" tIns="44808" rIns="89617" bIns="44808" numCol="1" anchor="t" anchorCtr="0" compatLnSpc="1">
                <a:prstTxWarp prst="textNoShape">
                  <a:avLst/>
                </a:prstTxWarp>
              </a:bodyPr>
              <a:lstStyle/>
              <a:p>
                <a:pPr algn="ctr" defTabSz="1065376">
                  <a:defRPr/>
                </a:pPr>
                <a:endParaRPr lang="en-US" sz="2157" kern="0">
                  <a:solidFill>
                    <a:srgbClr val="505050"/>
                  </a:solidFill>
                </a:endParaRPr>
              </a:p>
            </p:txBody>
          </p:sp>
          <p:sp>
            <p:nvSpPr>
              <p:cNvPr id="29" name="Freeform 6"/>
              <p:cNvSpPr>
                <a:spLocks/>
              </p:cNvSpPr>
              <p:nvPr/>
            </p:nvSpPr>
            <p:spPr bwMode="auto">
              <a:xfrm>
                <a:off x="6691674" y="469654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p:spPr>
            <p:txBody>
              <a:bodyPr vert="horz" wrap="square" lIns="89617" tIns="44808" rIns="89617" bIns="44808" numCol="1" anchor="t" anchorCtr="0" compatLnSpc="1">
                <a:prstTxWarp prst="textNoShape">
                  <a:avLst/>
                </a:prstTxWarp>
              </a:bodyPr>
              <a:lstStyle/>
              <a:p>
                <a:pPr algn="ctr" defTabSz="1065376">
                  <a:defRPr/>
                </a:pPr>
                <a:endParaRPr lang="en-US" sz="2157" kern="0">
                  <a:solidFill>
                    <a:srgbClr val="505050"/>
                  </a:solidFill>
                </a:endParaRPr>
              </a:p>
            </p:txBody>
          </p:sp>
          <p:sp>
            <p:nvSpPr>
              <p:cNvPr id="30" name="Freeform 7"/>
              <p:cNvSpPr>
                <a:spLocks/>
              </p:cNvSpPr>
              <p:nvPr/>
            </p:nvSpPr>
            <p:spPr bwMode="auto">
              <a:xfrm>
                <a:off x="6833929" y="468529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p:spPr>
            <p:txBody>
              <a:bodyPr vert="horz" wrap="square" lIns="89617" tIns="44808" rIns="89617" bIns="44808" numCol="1" anchor="t" anchorCtr="0" compatLnSpc="1">
                <a:prstTxWarp prst="textNoShape">
                  <a:avLst/>
                </a:prstTxWarp>
              </a:bodyPr>
              <a:lstStyle/>
              <a:p>
                <a:pPr algn="ctr" defTabSz="1065376">
                  <a:defRPr/>
                </a:pPr>
                <a:endParaRPr lang="en-US" sz="2157" kern="0">
                  <a:solidFill>
                    <a:srgbClr val="505050"/>
                  </a:solidFill>
                </a:endParaRPr>
              </a:p>
            </p:txBody>
          </p:sp>
          <p:sp>
            <p:nvSpPr>
              <p:cNvPr id="31" name="Freeform 8"/>
              <p:cNvSpPr>
                <a:spLocks/>
              </p:cNvSpPr>
              <p:nvPr/>
            </p:nvSpPr>
            <p:spPr bwMode="auto">
              <a:xfrm>
                <a:off x="6738144" y="4641582"/>
                <a:ext cx="0" cy="433"/>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0"/>
                      <a:pt x="0" y="0"/>
                    </a:cubicBezTo>
                    <a:cubicBezTo>
                      <a:pt x="0" y="1"/>
                      <a:pt x="0" y="1"/>
                      <a:pt x="0" y="1"/>
                    </a:cubicBezTo>
                    <a:close/>
                  </a:path>
                </a:pathLst>
              </a:custGeom>
              <a:solidFill>
                <a:srgbClr val="FFFFFF"/>
              </a:solidFill>
              <a:ln>
                <a:noFill/>
              </a:ln>
              <a:extLst/>
            </p:spPr>
            <p:txBody>
              <a:bodyPr vert="horz" wrap="square" lIns="89617" tIns="44808" rIns="89617" bIns="44808" numCol="1" anchor="t" anchorCtr="0" compatLnSpc="1">
                <a:prstTxWarp prst="textNoShape">
                  <a:avLst/>
                </a:prstTxWarp>
              </a:bodyPr>
              <a:lstStyle/>
              <a:p>
                <a:pPr algn="ctr" defTabSz="1065376">
                  <a:defRPr/>
                </a:pPr>
                <a:endParaRPr lang="en-US" sz="2157" kern="0">
                  <a:solidFill>
                    <a:srgbClr val="505050"/>
                  </a:solidFill>
                </a:endParaRPr>
              </a:p>
            </p:txBody>
          </p:sp>
          <p:sp>
            <p:nvSpPr>
              <p:cNvPr id="32" name="Freeform 9"/>
              <p:cNvSpPr>
                <a:spLocks/>
              </p:cNvSpPr>
              <p:nvPr/>
            </p:nvSpPr>
            <p:spPr bwMode="auto">
              <a:xfrm>
                <a:off x="6770389" y="4717747"/>
                <a:ext cx="0" cy="433"/>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1"/>
                      <a:pt x="0" y="1"/>
                      <a:pt x="0" y="1"/>
                    </a:cubicBezTo>
                    <a:cubicBezTo>
                      <a:pt x="0" y="1"/>
                      <a:pt x="0" y="1"/>
                      <a:pt x="0" y="1"/>
                    </a:cubicBezTo>
                    <a:close/>
                  </a:path>
                </a:pathLst>
              </a:custGeom>
              <a:solidFill>
                <a:srgbClr val="FFFFFF"/>
              </a:solidFill>
              <a:ln>
                <a:noFill/>
              </a:ln>
              <a:extLst/>
            </p:spPr>
            <p:txBody>
              <a:bodyPr vert="horz" wrap="square" lIns="89617" tIns="44808" rIns="89617" bIns="44808" numCol="1" anchor="t" anchorCtr="0" compatLnSpc="1">
                <a:prstTxWarp prst="textNoShape">
                  <a:avLst/>
                </a:prstTxWarp>
              </a:bodyPr>
              <a:lstStyle/>
              <a:p>
                <a:pPr algn="ctr" defTabSz="1065376">
                  <a:defRPr/>
                </a:pPr>
                <a:endParaRPr lang="en-US" sz="2157" kern="0">
                  <a:solidFill>
                    <a:srgbClr val="505050"/>
                  </a:solidFill>
                </a:endParaRPr>
              </a:p>
            </p:txBody>
          </p:sp>
          <p:sp>
            <p:nvSpPr>
              <p:cNvPr id="33" name="Freeform 10"/>
              <p:cNvSpPr>
                <a:spLocks noEditPoints="1"/>
              </p:cNvSpPr>
              <p:nvPr/>
            </p:nvSpPr>
            <p:spPr bwMode="auto">
              <a:xfrm>
                <a:off x="6645204" y="4590950"/>
                <a:ext cx="245627" cy="152329"/>
              </a:xfrm>
              <a:custGeom>
                <a:avLst/>
                <a:gdLst>
                  <a:gd name="T0" fmla="*/ 804 w 913"/>
                  <a:gd name="T1" fmla="*/ 236 h 620"/>
                  <a:gd name="T2" fmla="*/ 765 w 913"/>
                  <a:gd name="T3" fmla="*/ 243 h 620"/>
                  <a:gd name="T4" fmla="*/ 763 w 913"/>
                  <a:gd name="T5" fmla="*/ 193 h 620"/>
                  <a:gd name="T6" fmla="*/ 522 w 913"/>
                  <a:gd name="T7" fmla="*/ 18 h 620"/>
                  <a:gd name="T8" fmla="*/ 368 w 913"/>
                  <a:gd name="T9" fmla="*/ 129 h 620"/>
                  <a:gd name="T10" fmla="*/ 368 w 913"/>
                  <a:gd name="T11" fmla="*/ 129 h 620"/>
                  <a:gd name="T12" fmla="*/ 276 w 913"/>
                  <a:gd name="T13" fmla="*/ 82 h 620"/>
                  <a:gd name="T14" fmla="*/ 130 w 913"/>
                  <a:gd name="T15" fmla="*/ 206 h 620"/>
                  <a:gd name="T16" fmla="*/ 138 w 913"/>
                  <a:gd name="T17" fmla="*/ 262 h 620"/>
                  <a:gd name="T18" fmla="*/ 138 w 913"/>
                  <a:gd name="T19" fmla="*/ 262 h 620"/>
                  <a:gd name="T20" fmla="*/ 22 w 913"/>
                  <a:gd name="T21" fmla="*/ 333 h 620"/>
                  <a:gd name="T22" fmla="*/ 86 w 913"/>
                  <a:gd name="T23" fmla="*/ 476 h 620"/>
                  <a:gd name="T24" fmla="*/ 174 w 913"/>
                  <a:gd name="T25" fmla="*/ 472 h 620"/>
                  <a:gd name="T26" fmla="*/ 174 w 913"/>
                  <a:gd name="T27" fmla="*/ 472 h 620"/>
                  <a:gd name="T28" fmla="*/ 188 w 913"/>
                  <a:gd name="T29" fmla="*/ 512 h 620"/>
                  <a:gd name="T30" fmla="*/ 398 w 913"/>
                  <a:gd name="T31" fmla="*/ 582 h 620"/>
                  <a:gd name="T32" fmla="*/ 452 w 913"/>
                  <a:gd name="T33" fmla="*/ 538 h 620"/>
                  <a:gd name="T34" fmla="*/ 567 w 913"/>
                  <a:gd name="T35" fmla="*/ 576 h 620"/>
                  <a:gd name="T36" fmla="*/ 637 w 913"/>
                  <a:gd name="T37" fmla="*/ 500 h 620"/>
                  <a:gd name="T38" fmla="*/ 731 w 913"/>
                  <a:gd name="T39" fmla="*/ 506 h 620"/>
                  <a:gd name="T40" fmla="*/ 768 w 913"/>
                  <a:gd name="T41" fmla="*/ 448 h 620"/>
                  <a:gd name="T42" fmla="*/ 804 w 913"/>
                  <a:gd name="T43" fmla="*/ 454 h 620"/>
                  <a:gd name="T44" fmla="*/ 913 w 913"/>
                  <a:gd name="T45" fmla="*/ 346 h 620"/>
                  <a:gd name="T46" fmla="*/ 804 w 913"/>
                  <a:gd name="T47" fmla="*/ 236 h 620"/>
                  <a:gd name="T48" fmla="*/ 172 w 913"/>
                  <a:gd name="T49" fmla="*/ 446 h 620"/>
                  <a:gd name="T50" fmla="*/ 172 w 913"/>
                  <a:gd name="T51" fmla="*/ 446 h 620"/>
                  <a:gd name="T52" fmla="*/ 172 w 913"/>
                  <a:gd name="T53" fmla="*/ 446 h 620"/>
                  <a:gd name="T54" fmla="*/ 172 w 913"/>
                  <a:gd name="T55" fmla="*/ 446 h 620"/>
                  <a:gd name="T56" fmla="*/ 172 w 913"/>
                  <a:gd name="T57" fmla="*/ 431 h 620"/>
                  <a:gd name="T58" fmla="*/ 172 w 913"/>
                  <a:gd name="T59" fmla="*/ 431 h 620"/>
                  <a:gd name="T60" fmla="*/ 172 w 913"/>
                  <a:gd name="T61" fmla="*/ 431 h 620"/>
                  <a:gd name="T62" fmla="*/ 172 w 913"/>
                  <a:gd name="T63" fmla="*/ 431 h 620"/>
                  <a:gd name="T64" fmla="*/ 345 w 913"/>
                  <a:gd name="T65" fmla="*/ 208 h 620"/>
                  <a:gd name="T66" fmla="*/ 345 w 913"/>
                  <a:gd name="T67" fmla="*/ 207 h 620"/>
                  <a:gd name="T68" fmla="*/ 345 w 913"/>
                  <a:gd name="T69" fmla="*/ 207 h 620"/>
                  <a:gd name="T70" fmla="*/ 345 w 913"/>
                  <a:gd name="T71" fmla="*/ 208 h 620"/>
                  <a:gd name="T72" fmla="*/ 465 w 913"/>
                  <a:gd name="T73" fmla="*/ 518 h 620"/>
                  <a:gd name="T74" fmla="*/ 465 w 913"/>
                  <a:gd name="T75" fmla="*/ 518 h 620"/>
                  <a:gd name="T76" fmla="*/ 465 w 913"/>
                  <a:gd name="T77" fmla="*/ 517 h 620"/>
                  <a:gd name="T78" fmla="*/ 465 w 913"/>
                  <a:gd name="T79" fmla="*/ 518 h 620"/>
                  <a:gd name="T80" fmla="*/ 702 w 913"/>
                  <a:gd name="T81" fmla="*/ 385 h 620"/>
                  <a:gd name="T82" fmla="*/ 702 w 913"/>
                  <a:gd name="T83" fmla="*/ 385 h 620"/>
                  <a:gd name="T84" fmla="*/ 702 w 913"/>
                  <a:gd name="T85" fmla="*/ 385 h 620"/>
                  <a:gd name="T86" fmla="*/ 702 w 913"/>
                  <a:gd name="T87" fmla="*/ 385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3" h="620">
                    <a:moveTo>
                      <a:pt x="804" y="236"/>
                    </a:moveTo>
                    <a:cubicBezTo>
                      <a:pt x="791" y="236"/>
                      <a:pt x="778" y="239"/>
                      <a:pt x="765" y="243"/>
                    </a:cubicBezTo>
                    <a:cubicBezTo>
                      <a:pt x="767" y="227"/>
                      <a:pt x="766" y="210"/>
                      <a:pt x="763" y="193"/>
                    </a:cubicBezTo>
                    <a:cubicBezTo>
                      <a:pt x="745" y="78"/>
                      <a:pt x="637" y="0"/>
                      <a:pt x="522" y="18"/>
                    </a:cubicBezTo>
                    <a:cubicBezTo>
                      <a:pt x="453" y="29"/>
                      <a:pt x="398" y="72"/>
                      <a:pt x="368" y="129"/>
                    </a:cubicBezTo>
                    <a:cubicBezTo>
                      <a:pt x="368" y="129"/>
                      <a:pt x="368" y="129"/>
                      <a:pt x="368" y="129"/>
                    </a:cubicBezTo>
                    <a:cubicBezTo>
                      <a:pt x="346" y="102"/>
                      <a:pt x="314" y="85"/>
                      <a:pt x="276" y="82"/>
                    </a:cubicBezTo>
                    <a:cubicBezTo>
                      <a:pt x="202" y="75"/>
                      <a:pt x="136" y="131"/>
                      <a:pt x="130" y="206"/>
                    </a:cubicBezTo>
                    <a:cubicBezTo>
                      <a:pt x="128" y="225"/>
                      <a:pt x="131" y="245"/>
                      <a:pt x="138" y="262"/>
                    </a:cubicBezTo>
                    <a:cubicBezTo>
                      <a:pt x="138" y="262"/>
                      <a:pt x="138" y="262"/>
                      <a:pt x="138" y="262"/>
                    </a:cubicBezTo>
                    <a:cubicBezTo>
                      <a:pt x="89" y="257"/>
                      <a:pt x="41" y="285"/>
                      <a:pt x="22" y="333"/>
                    </a:cubicBezTo>
                    <a:cubicBezTo>
                      <a:pt x="0" y="390"/>
                      <a:pt x="29" y="454"/>
                      <a:pt x="86" y="476"/>
                    </a:cubicBezTo>
                    <a:cubicBezTo>
                      <a:pt x="116" y="488"/>
                      <a:pt x="148" y="485"/>
                      <a:pt x="174" y="472"/>
                    </a:cubicBezTo>
                    <a:cubicBezTo>
                      <a:pt x="174" y="472"/>
                      <a:pt x="174" y="472"/>
                      <a:pt x="174" y="472"/>
                    </a:cubicBezTo>
                    <a:cubicBezTo>
                      <a:pt x="177" y="485"/>
                      <a:pt x="182" y="499"/>
                      <a:pt x="188" y="512"/>
                    </a:cubicBezTo>
                    <a:cubicBezTo>
                      <a:pt x="227" y="589"/>
                      <a:pt x="321" y="620"/>
                      <a:pt x="398" y="582"/>
                    </a:cubicBezTo>
                    <a:cubicBezTo>
                      <a:pt x="420" y="571"/>
                      <a:pt x="438" y="556"/>
                      <a:pt x="452" y="538"/>
                    </a:cubicBezTo>
                    <a:cubicBezTo>
                      <a:pt x="477" y="573"/>
                      <a:pt x="523" y="590"/>
                      <a:pt x="567" y="576"/>
                    </a:cubicBezTo>
                    <a:cubicBezTo>
                      <a:pt x="604" y="565"/>
                      <a:pt x="629" y="535"/>
                      <a:pt x="637" y="500"/>
                    </a:cubicBezTo>
                    <a:cubicBezTo>
                      <a:pt x="663" y="521"/>
                      <a:pt x="701" y="525"/>
                      <a:pt x="731" y="506"/>
                    </a:cubicBezTo>
                    <a:cubicBezTo>
                      <a:pt x="752" y="493"/>
                      <a:pt x="765" y="471"/>
                      <a:pt x="768" y="448"/>
                    </a:cubicBezTo>
                    <a:cubicBezTo>
                      <a:pt x="779" y="452"/>
                      <a:pt x="791" y="454"/>
                      <a:pt x="804" y="454"/>
                    </a:cubicBezTo>
                    <a:cubicBezTo>
                      <a:pt x="864" y="455"/>
                      <a:pt x="913" y="406"/>
                      <a:pt x="913" y="346"/>
                    </a:cubicBezTo>
                    <a:cubicBezTo>
                      <a:pt x="913" y="285"/>
                      <a:pt x="864" y="236"/>
                      <a:pt x="804" y="236"/>
                    </a:cubicBezTo>
                    <a:close/>
                    <a:moveTo>
                      <a:pt x="172" y="446"/>
                    </a:moveTo>
                    <a:cubicBezTo>
                      <a:pt x="172" y="446"/>
                      <a:pt x="172" y="446"/>
                      <a:pt x="172" y="446"/>
                    </a:cubicBezTo>
                    <a:cubicBezTo>
                      <a:pt x="172" y="446"/>
                      <a:pt x="172" y="446"/>
                      <a:pt x="172" y="446"/>
                    </a:cubicBezTo>
                    <a:cubicBezTo>
                      <a:pt x="172" y="446"/>
                      <a:pt x="172" y="446"/>
                      <a:pt x="172" y="446"/>
                    </a:cubicBezTo>
                    <a:close/>
                    <a:moveTo>
                      <a:pt x="172" y="431"/>
                    </a:moveTo>
                    <a:cubicBezTo>
                      <a:pt x="172" y="431"/>
                      <a:pt x="172" y="431"/>
                      <a:pt x="172" y="431"/>
                    </a:cubicBezTo>
                    <a:cubicBezTo>
                      <a:pt x="172" y="431"/>
                      <a:pt x="172" y="431"/>
                      <a:pt x="172" y="431"/>
                    </a:cubicBezTo>
                    <a:cubicBezTo>
                      <a:pt x="172" y="431"/>
                      <a:pt x="172" y="431"/>
                      <a:pt x="172" y="431"/>
                    </a:cubicBezTo>
                    <a:close/>
                    <a:moveTo>
                      <a:pt x="345" y="208"/>
                    </a:moveTo>
                    <a:cubicBezTo>
                      <a:pt x="345" y="208"/>
                      <a:pt x="345" y="208"/>
                      <a:pt x="345" y="207"/>
                    </a:cubicBezTo>
                    <a:cubicBezTo>
                      <a:pt x="345" y="207"/>
                      <a:pt x="345" y="207"/>
                      <a:pt x="345" y="207"/>
                    </a:cubicBezTo>
                    <a:cubicBezTo>
                      <a:pt x="345" y="208"/>
                      <a:pt x="345" y="208"/>
                      <a:pt x="345" y="208"/>
                    </a:cubicBezTo>
                    <a:close/>
                    <a:moveTo>
                      <a:pt x="465" y="518"/>
                    </a:moveTo>
                    <a:cubicBezTo>
                      <a:pt x="465" y="518"/>
                      <a:pt x="465" y="518"/>
                      <a:pt x="465" y="518"/>
                    </a:cubicBezTo>
                    <a:cubicBezTo>
                      <a:pt x="465" y="518"/>
                      <a:pt x="465" y="518"/>
                      <a:pt x="465" y="517"/>
                    </a:cubicBezTo>
                    <a:cubicBezTo>
                      <a:pt x="465" y="517"/>
                      <a:pt x="465" y="518"/>
                      <a:pt x="465" y="518"/>
                    </a:cubicBezTo>
                    <a:close/>
                    <a:moveTo>
                      <a:pt x="702" y="385"/>
                    </a:moveTo>
                    <a:cubicBezTo>
                      <a:pt x="702" y="385"/>
                      <a:pt x="702" y="385"/>
                      <a:pt x="702" y="385"/>
                    </a:cubicBezTo>
                    <a:cubicBezTo>
                      <a:pt x="702" y="385"/>
                      <a:pt x="702" y="385"/>
                      <a:pt x="702" y="385"/>
                    </a:cubicBezTo>
                    <a:cubicBezTo>
                      <a:pt x="702" y="385"/>
                      <a:pt x="702" y="385"/>
                      <a:pt x="702" y="385"/>
                    </a:cubicBezTo>
                    <a:close/>
                  </a:path>
                </a:pathLst>
              </a:custGeom>
              <a:solidFill>
                <a:srgbClr val="FFFFFF"/>
              </a:solidFill>
              <a:ln>
                <a:noFill/>
              </a:ln>
              <a:extLst/>
            </p:spPr>
            <p:txBody>
              <a:bodyPr vert="horz" wrap="square" lIns="89617" tIns="44808" rIns="89617" bIns="44808" numCol="1" anchor="t" anchorCtr="0" compatLnSpc="1">
                <a:prstTxWarp prst="textNoShape">
                  <a:avLst/>
                </a:prstTxWarp>
              </a:bodyPr>
              <a:lstStyle/>
              <a:p>
                <a:pPr algn="ctr" defTabSz="1065376">
                  <a:defRPr/>
                </a:pPr>
                <a:endParaRPr lang="en-US" sz="2157" kern="0">
                  <a:solidFill>
                    <a:srgbClr val="505050"/>
                  </a:solidFill>
                </a:endParaRPr>
              </a:p>
            </p:txBody>
          </p:sp>
          <p:sp>
            <p:nvSpPr>
              <p:cNvPr id="34" name="Freeform 11"/>
              <p:cNvSpPr>
                <a:spLocks noEditPoints="1"/>
              </p:cNvSpPr>
              <p:nvPr/>
            </p:nvSpPr>
            <p:spPr bwMode="auto">
              <a:xfrm>
                <a:off x="6598260" y="4706928"/>
                <a:ext cx="41728" cy="90013"/>
              </a:xfrm>
              <a:custGeom>
                <a:avLst/>
                <a:gdLst>
                  <a:gd name="T0" fmla="*/ 79 w 155"/>
                  <a:gd name="T1" fmla="*/ 328 h 368"/>
                  <a:gd name="T2" fmla="*/ 114 w 155"/>
                  <a:gd name="T3" fmla="*/ 293 h 368"/>
                  <a:gd name="T4" fmla="*/ 113 w 155"/>
                  <a:gd name="T5" fmla="*/ 74 h 368"/>
                  <a:gd name="T6" fmla="*/ 154 w 155"/>
                  <a:gd name="T7" fmla="*/ 116 h 368"/>
                  <a:gd name="T8" fmla="*/ 154 w 155"/>
                  <a:gd name="T9" fmla="*/ 0 h 368"/>
                  <a:gd name="T10" fmla="*/ 38 w 155"/>
                  <a:gd name="T11" fmla="*/ 0 h 368"/>
                  <a:gd name="T12" fmla="*/ 78 w 155"/>
                  <a:gd name="T13" fmla="*/ 40 h 368"/>
                  <a:gd name="T14" fmla="*/ 79 w 155"/>
                  <a:gd name="T15" fmla="*/ 328 h 368"/>
                  <a:gd name="T16" fmla="*/ 39 w 155"/>
                  <a:gd name="T17" fmla="*/ 368 h 368"/>
                  <a:gd name="T18" fmla="*/ 155 w 155"/>
                  <a:gd name="T19" fmla="*/ 368 h 368"/>
                  <a:gd name="T20" fmla="*/ 155 w 155"/>
                  <a:gd name="T21" fmla="*/ 253 h 368"/>
                  <a:gd name="T22" fmla="*/ 39 w 155"/>
                  <a:gd name="T23" fmla="*/ 36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5" h="368">
                    <a:moveTo>
                      <a:pt x="79" y="328"/>
                    </a:moveTo>
                    <a:cubicBezTo>
                      <a:pt x="114" y="293"/>
                      <a:pt x="114" y="293"/>
                      <a:pt x="114" y="293"/>
                    </a:cubicBezTo>
                    <a:cubicBezTo>
                      <a:pt x="54" y="233"/>
                      <a:pt x="53" y="135"/>
                      <a:pt x="113" y="74"/>
                    </a:cubicBezTo>
                    <a:cubicBezTo>
                      <a:pt x="154" y="116"/>
                      <a:pt x="154" y="116"/>
                      <a:pt x="154" y="116"/>
                    </a:cubicBezTo>
                    <a:cubicBezTo>
                      <a:pt x="154" y="0"/>
                      <a:pt x="154" y="0"/>
                      <a:pt x="154" y="0"/>
                    </a:cubicBezTo>
                    <a:cubicBezTo>
                      <a:pt x="38" y="0"/>
                      <a:pt x="38" y="0"/>
                      <a:pt x="38" y="0"/>
                    </a:cubicBezTo>
                    <a:cubicBezTo>
                      <a:pt x="78" y="40"/>
                      <a:pt x="78" y="40"/>
                      <a:pt x="78" y="40"/>
                    </a:cubicBezTo>
                    <a:cubicBezTo>
                      <a:pt x="0" y="120"/>
                      <a:pt x="0" y="248"/>
                      <a:pt x="79" y="328"/>
                    </a:cubicBezTo>
                    <a:close/>
                    <a:moveTo>
                      <a:pt x="39" y="368"/>
                    </a:moveTo>
                    <a:cubicBezTo>
                      <a:pt x="155" y="368"/>
                      <a:pt x="155" y="368"/>
                      <a:pt x="155" y="368"/>
                    </a:cubicBezTo>
                    <a:cubicBezTo>
                      <a:pt x="155" y="253"/>
                      <a:pt x="155" y="253"/>
                      <a:pt x="155" y="253"/>
                    </a:cubicBezTo>
                    <a:lnTo>
                      <a:pt x="39" y="368"/>
                    </a:lnTo>
                    <a:close/>
                  </a:path>
                </a:pathLst>
              </a:custGeom>
              <a:solidFill>
                <a:srgbClr val="FFFFFF"/>
              </a:solidFill>
              <a:ln>
                <a:noFill/>
              </a:ln>
              <a:extLst/>
            </p:spPr>
            <p:txBody>
              <a:bodyPr vert="horz" wrap="square" lIns="89617" tIns="44808" rIns="89617" bIns="44808" numCol="1" anchor="t" anchorCtr="0" compatLnSpc="1">
                <a:prstTxWarp prst="textNoShape">
                  <a:avLst/>
                </a:prstTxWarp>
              </a:bodyPr>
              <a:lstStyle/>
              <a:p>
                <a:pPr algn="ctr" defTabSz="1065376">
                  <a:defRPr/>
                </a:pPr>
                <a:endParaRPr lang="en-US" sz="2157" kern="0">
                  <a:solidFill>
                    <a:srgbClr val="505050"/>
                  </a:solidFill>
                </a:endParaRPr>
              </a:p>
            </p:txBody>
          </p:sp>
          <p:sp>
            <p:nvSpPr>
              <p:cNvPr id="35" name="Freeform 12"/>
              <p:cNvSpPr>
                <a:spLocks/>
              </p:cNvSpPr>
              <p:nvPr/>
            </p:nvSpPr>
            <p:spPr bwMode="auto">
              <a:xfrm>
                <a:off x="6673181" y="4822906"/>
                <a:ext cx="35564" cy="6059"/>
              </a:xfrm>
              <a:custGeom>
                <a:avLst/>
                <a:gdLst>
                  <a:gd name="T0" fmla="*/ 120 w 132"/>
                  <a:gd name="T1" fmla="*/ 0 h 25"/>
                  <a:gd name="T2" fmla="*/ 12 w 132"/>
                  <a:gd name="T3" fmla="*/ 0 h 25"/>
                  <a:gd name="T4" fmla="*/ 0 w 132"/>
                  <a:gd name="T5" fmla="*/ 13 h 25"/>
                  <a:gd name="T6" fmla="*/ 12 w 132"/>
                  <a:gd name="T7" fmla="*/ 25 h 25"/>
                  <a:gd name="T8" fmla="*/ 120 w 132"/>
                  <a:gd name="T9" fmla="*/ 25 h 25"/>
                  <a:gd name="T10" fmla="*/ 132 w 132"/>
                  <a:gd name="T11" fmla="*/ 13 h 25"/>
                  <a:gd name="T12" fmla="*/ 120 w 13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132" h="25">
                    <a:moveTo>
                      <a:pt x="120" y="0"/>
                    </a:moveTo>
                    <a:cubicBezTo>
                      <a:pt x="12" y="0"/>
                      <a:pt x="12" y="0"/>
                      <a:pt x="12" y="0"/>
                    </a:cubicBezTo>
                    <a:cubicBezTo>
                      <a:pt x="5" y="0"/>
                      <a:pt x="0" y="6"/>
                      <a:pt x="0" y="13"/>
                    </a:cubicBezTo>
                    <a:cubicBezTo>
                      <a:pt x="0" y="20"/>
                      <a:pt x="5" y="25"/>
                      <a:pt x="12" y="25"/>
                    </a:cubicBezTo>
                    <a:cubicBezTo>
                      <a:pt x="120" y="25"/>
                      <a:pt x="120" y="25"/>
                      <a:pt x="120" y="25"/>
                    </a:cubicBezTo>
                    <a:cubicBezTo>
                      <a:pt x="127" y="25"/>
                      <a:pt x="132" y="20"/>
                      <a:pt x="132" y="13"/>
                    </a:cubicBezTo>
                    <a:cubicBezTo>
                      <a:pt x="132" y="6"/>
                      <a:pt x="127" y="0"/>
                      <a:pt x="120" y="0"/>
                    </a:cubicBezTo>
                    <a:close/>
                  </a:path>
                </a:pathLst>
              </a:custGeom>
              <a:solidFill>
                <a:srgbClr val="FFFFFF"/>
              </a:solidFill>
              <a:ln>
                <a:noFill/>
              </a:ln>
              <a:extLst/>
            </p:spPr>
            <p:txBody>
              <a:bodyPr vert="horz" wrap="square" lIns="89617" tIns="44808" rIns="89617" bIns="44808" numCol="1" anchor="t" anchorCtr="0" compatLnSpc="1">
                <a:prstTxWarp prst="textNoShape">
                  <a:avLst/>
                </a:prstTxWarp>
              </a:bodyPr>
              <a:lstStyle/>
              <a:p>
                <a:pPr algn="ctr" defTabSz="1065376">
                  <a:defRPr/>
                </a:pPr>
                <a:endParaRPr lang="en-US" sz="2157" kern="0">
                  <a:solidFill>
                    <a:srgbClr val="505050"/>
                  </a:solidFill>
                </a:endParaRPr>
              </a:p>
            </p:txBody>
          </p:sp>
          <p:sp>
            <p:nvSpPr>
              <p:cNvPr id="36" name="Freeform 13"/>
              <p:cNvSpPr>
                <a:spLocks/>
              </p:cNvSpPr>
              <p:nvPr/>
            </p:nvSpPr>
            <p:spPr bwMode="auto">
              <a:xfrm>
                <a:off x="6649946" y="4836754"/>
                <a:ext cx="58799" cy="6491"/>
              </a:xfrm>
              <a:custGeom>
                <a:avLst/>
                <a:gdLst>
                  <a:gd name="T0" fmla="*/ 206 w 218"/>
                  <a:gd name="T1" fmla="*/ 0 h 25"/>
                  <a:gd name="T2" fmla="*/ 13 w 218"/>
                  <a:gd name="T3" fmla="*/ 0 h 25"/>
                  <a:gd name="T4" fmla="*/ 0 w 218"/>
                  <a:gd name="T5" fmla="*/ 13 h 25"/>
                  <a:gd name="T6" fmla="*/ 13 w 218"/>
                  <a:gd name="T7" fmla="*/ 25 h 25"/>
                  <a:gd name="T8" fmla="*/ 206 w 218"/>
                  <a:gd name="T9" fmla="*/ 25 h 25"/>
                  <a:gd name="T10" fmla="*/ 218 w 218"/>
                  <a:gd name="T11" fmla="*/ 13 h 25"/>
                  <a:gd name="T12" fmla="*/ 206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6" y="0"/>
                    </a:moveTo>
                    <a:cubicBezTo>
                      <a:pt x="13" y="0"/>
                      <a:pt x="13" y="0"/>
                      <a:pt x="13" y="0"/>
                    </a:cubicBezTo>
                    <a:cubicBezTo>
                      <a:pt x="6" y="0"/>
                      <a:pt x="0" y="6"/>
                      <a:pt x="0" y="13"/>
                    </a:cubicBezTo>
                    <a:cubicBezTo>
                      <a:pt x="0" y="20"/>
                      <a:pt x="6" y="25"/>
                      <a:pt x="13" y="25"/>
                    </a:cubicBezTo>
                    <a:cubicBezTo>
                      <a:pt x="206" y="25"/>
                      <a:pt x="206" y="25"/>
                      <a:pt x="206" y="25"/>
                    </a:cubicBezTo>
                    <a:cubicBezTo>
                      <a:pt x="213" y="25"/>
                      <a:pt x="218" y="20"/>
                      <a:pt x="218" y="13"/>
                    </a:cubicBezTo>
                    <a:cubicBezTo>
                      <a:pt x="218" y="6"/>
                      <a:pt x="213" y="0"/>
                      <a:pt x="206" y="0"/>
                    </a:cubicBezTo>
                    <a:close/>
                  </a:path>
                </a:pathLst>
              </a:custGeom>
              <a:solidFill>
                <a:srgbClr val="FFFFFF"/>
              </a:solidFill>
              <a:ln>
                <a:noFill/>
              </a:ln>
              <a:extLst/>
            </p:spPr>
            <p:txBody>
              <a:bodyPr vert="horz" wrap="square" lIns="89617" tIns="44808" rIns="89617" bIns="44808" numCol="1" anchor="t" anchorCtr="0" compatLnSpc="1">
                <a:prstTxWarp prst="textNoShape">
                  <a:avLst/>
                </a:prstTxWarp>
              </a:bodyPr>
              <a:lstStyle/>
              <a:p>
                <a:pPr algn="ctr" defTabSz="1065376">
                  <a:defRPr/>
                </a:pPr>
                <a:endParaRPr lang="en-US" sz="2157" kern="0">
                  <a:solidFill>
                    <a:srgbClr val="505050"/>
                  </a:solidFill>
                </a:endParaRPr>
              </a:p>
            </p:txBody>
          </p:sp>
          <p:sp>
            <p:nvSpPr>
              <p:cNvPr id="37" name="Freeform 14"/>
              <p:cNvSpPr>
                <a:spLocks/>
              </p:cNvSpPr>
              <p:nvPr/>
            </p:nvSpPr>
            <p:spPr bwMode="auto">
              <a:xfrm>
                <a:off x="6649946" y="4851035"/>
                <a:ext cx="58799" cy="6491"/>
              </a:xfrm>
              <a:custGeom>
                <a:avLst/>
                <a:gdLst>
                  <a:gd name="T0" fmla="*/ 206 w 218"/>
                  <a:gd name="T1" fmla="*/ 0 h 25"/>
                  <a:gd name="T2" fmla="*/ 13 w 218"/>
                  <a:gd name="T3" fmla="*/ 0 h 25"/>
                  <a:gd name="T4" fmla="*/ 0 w 218"/>
                  <a:gd name="T5" fmla="*/ 12 h 25"/>
                  <a:gd name="T6" fmla="*/ 13 w 218"/>
                  <a:gd name="T7" fmla="*/ 25 h 25"/>
                  <a:gd name="T8" fmla="*/ 206 w 218"/>
                  <a:gd name="T9" fmla="*/ 25 h 25"/>
                  <a:gd name="T10" fmla="*/ 218 w 218"/>
                  <a:gd name="T11" fmla="*/ 12 h 25"/>
                  <a:gd name="T12" fmla="*/ 206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6" y="0"/>
                    </a:moveTo>
                    <a:cubicBezTo>
                      <a:pt x="13" y="0"/>
                      <a:pt x="13" y="0"/>
                      <a:pt x="13" y="0"/>
                    </a:cubicBezTo>
                    <a:cubicBezTo>
                      <a:pt x="6" y="0"/>
                      <a:pt x="0" y="5"/>
                      <a:pt x="0" y="12"/>
                    </a:cubicBezTo>
                    <a:cubicBezTo>
                      <a:pt x="0" y="19"/>
                      <a:pt x="6" y="25"/>
                      <a:pt x="13" y="25"/>
                    </a:cubicBezTo>
                    <a:cubicBezTo>
                      <a:pt x="206" y="25"/>
                      <a:pt x="206" y="25"/>
                      <a:pt x="206" y="25"/>
                    </a:cubicBezTo>
                    <a:cubicBezTo>
                      <a:pt x="213" y="25"/>
                      <a:pt x="218" y="19"/>
                      <a:pt x="218" y="12"/>
                    </a:cubicBezTo>
                    <a:cubicBezTo>
                      <a:pt x="218" y="5"/>
                      <a:pt x="213" y="0"/>
                      <a:pt x="206" y="0"/>
                    </a:cubicBezTo>
                    <a:close/>
                  </a:path>
                </a:pathLst>
              </a:custGeom>
              <a:solidFill>
                <a:srgbClr val="FFFFFF"/>
              </a:solidFill>
              <a:ln>
                <a:noFill/>
              </a:ln>
              <a:extLst/>
            </p:spPr>
            <p:txBody>
              <a:bodyPr vert="horz" wrap="square" lIns="89617" tIns="44808" rIns="89617" bIns="44808" numCol="1" anchor="t" anchorCtr="0" compatLnSpc="1">
                <a:prstTxWarp prst="textNoShape">
                  <a:avLst/>
                </a:prstTxWarp>
              </a:bodyPr>
              <a:lstStyle/>
              <a:p>
                <a:pPr algn="ctr" defTabSz="1065376">
                  <a:defRPr/>
                </a:pPr>
                <a:endParaRPr lang="en-US" sz="2157" kern="0">
                  <a:solidFill>
                    <a:srgbClr val="505050"/>
                  </a:solidFill>
                </a:endParaRPr>
              </a:p>
            </p:txBody>
          </p:sp>
          <p:sp>
            <p:nvSpPr>
              <p:cNvPr id="38" name="Freeform 15"/>
              <p:cNvSpPr>
                <a:spLocks/>
              </p:cNvSpPr>
              <p:nvPr/>
            </p:nvSpPr>
            <p:spPr bwMode="auto">
              <a:xfrm>
                <a:off x="6649946" y="4865316"/>
                <a:ext cx="58799" cy="6059"/>
              </a:xfrm>
              <a:custGeom>
                <a:avLst/>
                <a:gdLst>
                  <a:gd name="T0" fmla="*/ 206 w 218"/>
                  <a:gd name="T1" fmla="*/ 0 h 25"/>
                  <a:gd name="T2" fmla="*/ 13 w 218"/>
                  <a:gd name="T3" fmla="*/ 0 h 25"/>
                  <a:gd name="T4" fmla="*/ 0 w 218"/>
                  <a:gd name="T5" fmla="*/ 13 h 25"/>
                  <a:gd name="T6" fmla="*/ 13 w 218"/>
                  <a:gd name="T7" fmla="*/ 25 h 25"/>
                  <a:gd name="T8" fmla="*/ 206 w 218"/>
                  <a:gd name="T9" fmla="*/ 25 h 25"/>
                  <a:gd name="T10" fmla="*/ 218 w 218"/>
                  <a:gd name="T11" fmla="*/ 13 h 25"/>
                  <a:gd name="T12" fmla="*/ 206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6" y="0"/>
                    </a:moveTo>
                    <a:cubicBezTo>
                      <a:pt x="13" y="0"/>
                      <a:pt x="13" y="0"/>
                      <a:pt x="13" y="0"/>
                    </a:cubicBezTo>
                    <a:cubicBezTo>
                      <a:pt x="6" y="0"/>
                      <a:pt x="0" y="6"/>
                      <a:pt x="0" y="13"/>
                    </a:cubicBezTo>
                    <a:cubicBezTo>
                      <a:pt x="0" y="20"/>
                      <a:pt x="6" y="25"/>
                      <a:pt x="13" y="25"/>
                    </a:cubicBezTo>
                    <a:cubicBezTo>
                      <a:pt x="206" y="25"/>
                      <a:pt x="206" y="25"/>
                      <a:pt x="206" y="25"/>
                    </a:cubicBezTo>
                    <a:cubicBezTo>
                      <a:pt x="213" y="25"/>
                      <a:pt x="218" y="20"/>
                      <a:pt x="218" y="13"/>
                    </a:cubicBezTo>
                    <a:cubicBezTo>
                      <a:pt x="218" y="6"/>
                      <a:pt x="213" y="0"/>
                      <a:pt x="206" y="0"/>
                    </a:cubicBezTo>
                    <a:close/>
                  </a:path>
                </a:pathLst>
              </a:custGeom>
              <a:solidFill>
                <a:srgbClr val="FFFFFF"/>
              </a:solidFill>
              <a:ln>
                <a:noFill/>
              </a:ln>
              <a:extLst/>
            </p:spPr>
            <p:txBody>
              <a:bodyPr vert="horz" wrap="square" lIns="89617" tIns="44808" rIns="89617" bIns="44808" numCol="1" anchor="t" anchorCtr="0" compatLnSpc="1">
                <a:prstTxWarp prst="textNoShape">
                  <a:avLst/>
                </a:prstTxWarp>
              </a:bodyPr>
              <a:lstStyle/>
              <a:p>
                <a:pPr algn="ctr" defTabSz="1065376">
                  <a:defRPr/>
                </a:pPr>
                <a:endParaRPr lang="en-US" sz="2157" kern="0">
                  <a:solidFill>
                    <a:srgbClr val="505050"/>
                  </a:solidFill>
                </a:endParaRPr>
              </a:p>
            </p:txBody>
          </p:sp>
          <p:sp>
            <p:nvSpPr>
              <p:cNvPr id="39" name="Freeform 16"/>
              <p:cNvSpPr>
                <a:spLocks noEditPoints="1"/>
              </p:cNvSpPr>
              <p:nvPr/>
            </p:nvSpPr>
            <p:spPr bwMode="auto">
              <a:xfrm>
                <a:off x="6631927" y="4795210"/>
                <a:ext cx="95785" cy="99966"/>
              </a:xfrm>
              <a:custGeom>
                <a:avLst/>
                <a:gdLst>
                  <a:gd name="T0" fmla="*/ 332 w 357"/>
                  <a:gd name="T1" fmla="*/ 407 h 407"/>
                  <a:gd name="T2" fmla="*/ 357 w 357"/>
                  <a:gd name="T3" fmla="*/ 407 h 407"/>
                  <a:gd name="T4" fmla="*/ 357 w 357"/>
                  <a:gd name="T5" fmla="*/ 39 h 407"/>
                  <a:gd name="T6" fmla="*/ 315 w 357"/>
                  <a:gd name="T7" fmla="*/ 0 h 407"/>
                  <a:gd name="T8" fmla="*/ 115 w 357"/>
                  <a:gd name="T9" fmla="*/ 0 h 407"/>
                  <a:gd name="T10" fmla="*/ 0 w 357"/>
                  <a:gd name="T11" fmla="*/ 103 h 407"/>
                  <a:gd name="T12" fmla="*/ 0 w 357"/>
                  <a:gd name="T13" fmla="*/ 367 h 407"/>
                  <a:gd name="T14" fmla="*/ 40 w 357"/>
                  <a:gd name="T15" fmla="*/ 407 h 407"/>
                  <a:gd name="T16" fmla="*/ 332 w 357"/>
                  <a:gd name="T17" fmla="*/ 407 h 407"/>
                  <a:gd name="T18" fmla="*/ 52 w 357"/>
                  <a:gd name="T19" fmla="*/ 384 h 407"/>
                  <a:gd name="T20" fmla="*/ 24 w 357"/>
                  <a:gd name="T21" fmla="*/ 356 h 407"/>
                  <a:gd name="T22" fmla="*/ 24 w 357"/>
                  <a:gd name="T23" fmla="*/ 118 h 407"/>
                  <a:gd name="T24" fmla="*/ 95 w 357"/>
                  <a:gd name="T25" fmla="*/ 118 h 407"/>
                  <a:gd name="T26" fmla="*/ 119 w 357"/>
                  <a:gd name="T27" fmla="*/ 113 h 407"/>
                  <a:gd name="T28" fmla="*/ 128 w 357"/>
                  <a:gd name="T29" fmla="*/ 92 h 407"/>
                  <a:gd name="T30" fmla="*/ 128 w 357"/>
                  <a:gd name="T31" fmla="*/ 25 h 407"/>
                  <a:gd name="T32" fmla="*/ 305 w 357"/>
                  <a:gd name="T33" fmla="*/ 25 h 407"/>
                  <a:gd name="T34" fmla="*/ 332 w 357"/>
                  <a:gd name="T35" fmla="*/ 53 h 407"/>
                  <a:gd name="T36" fmla="*/ 332 w 357"/>
                  <a:gd name="T37" fmla="*/ 384 h 407"/>
                  <a:gd name="T38" fmla="*/ 52 w 357"/>
                  <a:gd name="T39" fmla="*/ 38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7" h="407">
                    <a:moveTo>
                      <a:pt x="332" y="407"/>
                    </a:moveTo>
                    <a:cubicBezTo>
                      <a:pt x="357" y="407"/>
                      <a:pt x="357" y="407"/>
                      <a:pt x="357" y="407"/>
                    </a:cubicBezTo>
                    <a:cubicBezTo>
                      <a:pt x="357" y="39"/>
                      <a:pt x="357" y="39"/>
                      <a:pt x="357" y="39"/>
                    </a:cubicBezTo>
                    <a:cubicBezTo>
                      <a:pt x="357" y="16"/>
                      <a:pt x="334" y="0"/>
                      <a:pt x="315" y="0"/>
                    </a:cubicBezTo>
                    <a:cubicBezTo>
                      <a:pt x="115" y="0"/>
                      <a:pt x="115" y="0"/>
                      <a:pt x="115" y="0"/>
                    </a:cubicBezTo>
                    <a:cubicBezTo>
                      <a:pt x="85" y="26"/>
                      <a:pt x="46" y="64"/>
                      <a:pt x="0" y="103"/>
                    </a:cubicBezTo>
                    <a:cubicBezTo>
                      <a:pt x="0" y="367"/>
                      <a:pt x="0" y="367"/>
                      <a:pt x="0" y="367"/>
                    </a:cubicBezTo>
                    <a:cubicBezTo>
                      <a:pt x="0" y="392"/>
                      <a:pt x="21" y="407"/>
                      <a:pt x="40" y="407"/>
                    </a:cubicBezTo>
                    <a:cubicBezTo>
                      <a:pt x="332" y="407"/>
                      <a:pt x="332" y="407"/>
                      <a:pt x="332" y="407"/>
                    </a:cubicBezTo>
                    <a:close/>
                    <a:moveTo>
                      <a:pt x="52" y="384"/>
                    </a:moveTo>
                    <a:cubicBezTo>
                      <a:pt x="37" y="384"/>
                      <a:pt x="24" y="372"/>
                      <a:pt x="24" y="356"/>
                    </a:cubicBezTo>
                    <a:cubicBezTo>
                      <a:pt x="24" y="118"/>
                      <a:pt x="24" y="118"/>
                      <a:pt x="24" y="118"/>
                    </a:cubicBezTo>
                    <a:cubicBezTo>
                      <a:pt x="95" y="118"/>
                      <a:pt x="95" y="118"/>
                      <a:pt x="95" y="118"/>
                    </a:cubicBezTo>
                    <a:cubicBezTo>
                      <a:pt x="95" y="118"/>
                      <a:pt x="111" y="117"/>
                      <a:pt x="119" y="113"/>
                    </a:cubicBezTo>
                    <a:cubicBezTo>
                      <a:pt x="129" y="106"/>
                      <a:pt x="128" y="92"/>
                      <a:pt x="128" y="92"/>
                    </a:cubicBezTo>
                    <a:cubicBezTo>
                      <a:pt x="128" y="25"/>
                      <a:pt x="128" y="25"/>
                      <a:pt x="128" y="25"/>
                    </a:cubicBezTo>
                    <a:cubicBezTo>
                      <a:pt x="305" y="25"/>
                      <a:pt x="305" y="25"/>
                      <a:pt x="305" y="25"/>
                    </a:cubicBezTo>
                    <a:cubicBezTo>
                      <a:pt x="320" y="25"/>
                      <a:pt x="332" y="37"/>
                      <a:pt x="332" y="53"/>
                    </a:cubicBezTo>
                    <a:cubicBezTo>
                      <a:pt x="332" y="384"/>
                      <a:pt x="332" y="384"/>
                      <a:pt x="332" y="384"/>
                    </a:cubicBezTo>
                    <a:lnTo>
                      <a:pt x="52" y="384"/>
                    </a:lnTo>
                    <a:close/>
                  </a:path>
                </a:pathLst>
              </a:custGeom>
              <a:solidFill>
                <a:srgbClr val="FFFFFF"/>
              </a:solidFill>
              <a:ln>
                <a:noFill/>
              </a:ln>
              <a:extLst/>
            </p:spPr>
            <p:txBody>
              <a:bodyPr vert="horz" wrap="square" lIns="89617" tIns="44808" rIns="89617" bIns="44808" numCol="1" anchor="t" anchorCtr="0" compatLnSpc="1">
                <a:prstTxWarp prst="textNoShape">
                  <a:avLst/>
                </a:prstTxWarp>
              </a:bodyPr>
              <a:lstStyle/>
              <a:p>
                <a:pPr algn="ctr" defTabSz="1065376">
                  <a:defRPr/>
                </a:pPr>
                <a:endParaRPr lang="en-US" sz="2157" kern="0">
                  <a:solidFill>
                    <a:srgbClr val="505050"/>
                  </a:solidFill>
                </a:endParaRPr>
              </a:p>
            </p:txBody>
          </p:sp>
          <p:sp>
            <p:nvSpPr>
              <p:cNvPr id="40" name="Freeform 17"/>
              <p:cNvSpPr>
                <a:spLocks/>
              </p:cNvSpPr>
              <p:nvPr/>
            </p:nvSpPr>
            <p:spPr bwMode="auto">
              <a:xfrm>
                <a:off x="6839619" y="4822906"/>
                <a:ext cx="36038" cy="6059"/>
              </a:xfrm>
              <a:custGeom>
                <a:avLst/>
                <a:gdLst>
                  <a:gd name="T0" fmla="*/ 120 w 133"/>
                  <a:gd name="T1" fmla="*/ 0 h 25"/>
                  <a:gd name="T2" fmla="*/ 12 w 133"/>
                  <a:gd name="T3" fmla="*/ 0 h 25"/>
                  <a:gd name="T4" fmla="*/ 0 w 133"/>
                  <a:gd name="T5" fmla="*/ 13 h 25"/>
                  <a:gd name="T6" fmla="*/ 12 w 133"/>
                  <a:gd name="T7" fmla="*/ 25 h 25"/>
                  <a:gd name="T8" fmla="*/ 120 w 133"/>
                  <a:gd name="T9" fmla="*/ 25 h 25"/>
                  <a:gd name="T10" fmla="*/ 133 w 133"/>
                  <a:gd name="T11" fmla="*/ 13 h 25"/>
                  <a:gd name="T12" fmla="*/ 120 w 133"/>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133" h="25">
                    <a:moveTo>
                      <a:pt x="120" y="0"/>
                    </a:moveTo>
                    <a:cubicBezTo>
                      <a:pt x="12" y="0"/>
                      <a:pt x="12" y="0"/>
                      <a:pt x="12" y="0"/>
                    </a:cubicBezTo>
                    <a:cubicBezTo>
                      <a:pt x="6" y="0"/>
                      <a:pt x="0" y="6"/>
                      <a:pt x="0" y="13"/>
                    </a:cubicBezTo>
                    <a:cubicBezTo>
                      <a:pt x="0" y="20"/>
                      <a:pt x="6" y="25"/>
                      <a:pt x="12" y="25"/>
                    </a:cubicBezTo>
                    <a:cubicBezTo>
                      <a:pt x="120" y="25"/>
                      <a:pt x="120" y="25"/>
                      <a:pt x="120" y="25"/>
                    </a:cubicBezTo>
                    <a:cubicBezTo>
                      <a:pt x="127" y="25"/>
                      <a:pt x="133" y="20"/>
                      <a:pt x="133" y="13"/>
                    </a:cubicBezTo>
                    <a:cubicBezTo>
                      <a:pt x="133" y="6"/>
                      <a:pt x="127" y="0"/>
                      <a:pt x="120" y="0"/>
                    </a:cubicBezTo>
                    <a:close/>
                  </a:path>
                </a:pathLst>
              </a:custGeom>
              <a:solidFill>
                <a:srgbClr val="FFFFFF"/>
              </a:solidFill>
              <a:ln>
                <a:noFill/>
              </a:ln>
              <a:extLst/>
            </p:spPr>
            <p:txBody>
              <a:bodyPr vert="horz" wrap="square" lIns="89617" tIns="44808" rIns="89617" bIns="44808" numCol="1" anchor="t" anchorCtr="0" compatLnSpc="1">
                <a:prstTxWarp prst="textNoShape">
                  <a:avLst/>
                </a:prstTxWarp>
              </a:bodyPr>
              <a:lstStyle/>
              <a:p>
                <a:pPr algn="ctr" defTabSz="1065376">
                  <a:defRPr/>
                </a:pPr>
                <a:endParaRPr lang="en-US" sz="2157" kern="0">
                  <a:solidFill>
                    <a:srgbClr val="505050"/>
                  </a:solidFill>
                </a:endParaRPr>
              </a:p>
            </p:txBody>
          </p:sp>
          <p:sp>
            <p:nvSpPr>
              <p:cNvPr id="41" name="Freeform 18"/>
              <p:cNvSpPr>
                <a:spLocks/>
              </p:cNvSpPr>
              <p:nvPr/>
            </p:nvSpPr>
            <p:spPr bwMode="auto">
              <a:xfrm>
                <a:off x="6816858" y="4836754"/>
                <a:ext cx="58799" cy="6491"/>
              </a:xfrm>
              <a:custGeom>
                <a:avLst/>
                <a:gdLst>
                  <a:gd name="T0" fmla="*/ 205 w 218"/>
                  <a:gd name="T1" fmla="*/ 0 h 25"/>
                  <a:gd name="T2" fmla="*/ 12 w 218"/>
                  <a:gd name="T3" fmla="*/ 0 h 25"/>
                  <a:gd name="T4" fmla="*/ 0 w 218"/>
                  <a:gd name="T5" fmla="*/ 13 h 25"/>
                  <a:gd name="T6" fmla="*/ 12 w 218"/>
                  <a:gd name="T7" fmla="*/ 25 h 25"/>
                  <a:gd name="T8" fmla="*/ 205 w 218"/>
                  <a:gd name="T9" fmla="*/ 25 h 25"/>
                  <a:gd name="T10" fmla="*/ 218 w 218"/>
                  <a:gd name="T11" fmla="*/ 13 h 25"/>
                  <a:gd name="T12" fmla="*/ 205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5" y="0"/>
                    </a:moveTo>
                    <a:cubicBezTo>
                      <a:pt x="12" y="0"/>
                      <a:pt x="12" y="0"/>
                      <a:pt x="12" y="0"/>
                    </a:cubicBezTo>
                    <a:cubicBezTo>
                      <a:pt x="5" y="0"/>
                      <a:pt x="0" y="6"/>
                      <a:pt x="0" y="13"/>
                    </a:cubicBezTo>
                    <a:cubicBezTo>
                      <a:pt x="0" y="20"/>
                      <a:pt x="5" y="25"/>
                      <a:pt x="12" y="25"/>
                    </a:cubicBezTo>
                    <a:cubicBezTo>
                      <a:pt x="205" y="25"/>
                      <a:pt x="205" y="25"/>
                      <a:pt x="205" y="25"/>
                    </a:cubicBezTo>
                    <a:cubicBezTo>
                      <a:pt x="212" y="25"/>
                      <a:pt x="218" y="20"/>
                      <a:pt x="218" y="13"/>
                    </a:cubicBezTo>
                    <a:cubicBezTo>
                      <a:pt x="218" y="6"/>
                      <a:pt x="212" y="0"/>
                      <a:pt x="205" y="0"/>
                    </a:cubicBezTo>
                    <a:close/>
                  </a:path>
                </a:pathLst>
              </a:custGeom>
              <a:solidFill>
                <a:srgbClr val="FFFFFF"/>
              </a:solidFill>
              <a:ln>
                <a:noFill/>
              </a:ln>
              <a:extLst/>
            </p:spPr>
            <p:txBody>
              <a:bodyPr vert="horz" wrap="square" lIns="89617" tIns="44808" rIns="89617" bIns="44808" numCol="1" anchor="t" anchorCtr="0" compatLnSpc="1">
                <a:prstTxWarp prst="textNoShape">
                  <a:avLst/>
                </a:prstTxWarp>
              </a:bodyPr>
              <a:lstStyle/>
              <a:p>
                <a:pPr algn="ctr" defTabSz="1065376">
                  <a:defRPr/>
                </a:pPr>
                <a:endParaRPr lang="en-US" sz="2157" kern="0">
                  <a:solidFill>
                    <a:srgbClr val="505050"/>
                  </a:solidFill>
                </a:endParaRPr>
              </a:p>
            </p:txBody>
          </p:sp>
          <p:sp>
            <p:nvSpPr>
              <p:cNvPr id="42" name="Freeform 19"/>
              <p:cNvSpPr>
                <a:spLocks/>
              </p:cNvSpPr>
              <p:nvPr/>
            </p:nvSpPr>
            <p:spPr bwMode="auto">
              <a:xfrm>
                <a:off x="6816858" y="4851035"/>
                <a:ext cx="58799" cy="6491"/>
              </a:xfrm>
              <a:custGeom>
                <a:avLst/>
                <a:gdLst>
                  <a:gd name="T0" fmla="*/ 205 w 218"/>
                  <a:gd name="T1" fmla="*/ 0 h 25"/>
                  <a:gd name="T2" fmla="*/ 12 w 218"/>
                  <a:gd name="T3" fmla="*/ 0 h 25"/>
                  <a:gd name="T4" fmla="*/ 0 w 218"/>
                  <a:gd name="T5" fmla="*/ 12 h 25"/>
                  <a:gd name="T6" fmla="*/ 12 w 218"/>
                  <a:gd name="T7" fmla="*/ 25 h 25"/>
                  <a:gd name="T8" fmla="*/ 205 w 218"/>
                  <a:gd name="T9" fmla="*/ 25 h 25"/>
                  <a:gd name="T10" fmla="*/ 218 w 218"/>
                  <a:gd name="T11" fmla="*/ 12 h 25"/>
                  <a:gd name="T12" fmla="*/ 205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5" y="0"/>
                    </a:moveTo>
                    <a:cubicBezTo>
                      <a:pt x="12" y="0"/>
                      <a:pt x="12" y="0"/>
                      <a:pt x="12" y="0"/>
                    </a:cubicBezTo>
                    <a:cubicBezTo>
                      <a:pt x="5" y="0"/>
                      <a:pt x="0" y="5"/>
                      <a:pt x="0" y="12"/>
                    </a:cubicBezTo>
                    <a:cubicBezTo>
                      <a:pt x="0" y="19"/>
                      <a:pt x="5" y="25"/>
                      <a:pt x="12" y="25"/>
                    </a:cubicBezTo>
                    <a:cubicBezTo>
                      <a:pt x="205" y="25"/>
                      <a:pt x="205" y="25"/>
                      <a:pt x="205" y="25"/>
                    </a:cubicBezTo>
                    <a:cubicBezTo>
                      <a:pt x="212" y="25"/>
                      <a:pt x="218" y="19"/>
                      <a:pt x="218" y="12"/>
                    </a:cubicBezTo>
                    <a:cubicBezTo>
                      <a:pt x="218" y="5"/>
                      <a:pt x="212" y="0"/>
                      <a:pt x="205" y="0"/>
                    </a:cubicBezTo>
                    <a:close/>
                  </a:path>
                </a:pathLst>
              </a:custGeom>
              <a:solidFill>
                <a:srgbClr val="FFFFFF"/>
              </a:solidFill>
              <a:ln>
                <a:noFill/>
              </a:ln>
              <a:extLst/>
            </p:spPr>
            <p:txBody>
              <a:bodyPr vert="horz" wrap="square" lIns="89617" tIns="44808" rIns="89617" bIns="44808" numCol="1" anchor="t" anchorCtr="0" compatLnSpc="1">
                <a:prstTxWarp prst="textNoShape">
                  <a:avLst/>
                </a:prstTxWarp>
              </a:bodyPr>
              <a:lstStyle/>
              <a:p>
                <a:pPr algn="ctr" defTabSz="1065376">
                  <a:defRPr/>
                </a:pPr>
                <a:endParaRPr lang="en-US" sz="2157" kern="0">
                  <a:solidFill>
                    <a:srgbClr val="505050"/>
                  </a:solidFill>
                </a:endParaRPr>
              </a:p>
            </p:txBody>
          </p:sp>
          <p:sp>
            <p:nvSpPr>
              <p:cNvPr id="43" name="Freeform 20"/>
              <p:cNvSpPr>
                <a:spLocks/>
              </p:cNvSpPr>
              <p:nvPr/>
            </p:nvSpPr>
            <p:spPr bwMode="auto">
              <a:xfrm>
                <a:off x="6816858" y="4865316"/>
                <a:ext cx="58799" cy="6059"/>
              </a:xfrm>
              <a:custGeom>
                <a:avLst/>
                <a:gdLst>
                  <a:gd name="T0" fmla="*/ 205 w 218"/>
                  <a:gd name="T1" fmla="*/ 0 h 25"/>
                  <a:gd name="T2" fmla="*/ 12 w 218"/>
                  <a:gd name="T3" fmla="*/ 0 h 25"/>
                  <a:gd name="T4" fmla="*/ 0 w 218"/>
                  <a:gd name="T5" fmla="*/ 13 h 25"/>
                  <a:gd name="T6" fmla="*/ 12 w 218"/>
                  <a:gd name="T7" fmla="*/ 25 h 25"/>
                  <a:gd name="T8" fmla="*/ 205 w 218"/>
                  <a:gd name="T9" fmla="*/ 25 h 25"/>
                  <a:gd name="T10" fmla="*/ 218 w 218"/>
                  <a:gd name="T11" fmla="*/ 13 h 25"/>
                  <a:gd name="T12" fmla="*/ 205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5" y="0"/>
                    </a:moveTo>
                    <a:cubicBezTo>
                      <a:pt x="12" y="0"/>
                      <a:pt x="12" y="0"/>
                      <a:pt x="12" y="0"/>
                    </a:cubicBezTo>
                    <a:cubicBezTo>
                      <a:pt x="5" y="0"/>
                      <a:pt x="0" y="6"/>
                      <a:pt x="0" y="13"/>
                    </a:cubicBezTo>
                    <a:cubicBezTo>
                      <a:pt x="0" y="20"/>
                      <a:pt x="5" y="25"/>
                      <a:pt x="12" y="25"/>
                    </a:cubicBezTo>
                    <a:cubicBezTo>
                      <a:pt x="205" y="25"/>
                      <a:pt x="205" y="25"/>
                      <a:pt x="205" y="25"/>
                    </a:cubicBezTo>
                    <a:cubicBezTo>
                      <a:pt x="212" y="25"/>
                      <a:pt x="218" y="20"/>
                      <a:pt x="218" y="13"/>
                    </a:cubicBezTo>
                    <a:cubicBezTo>
                      <a:pt x="218" y="6"/>
                      <a:pt x="212" y="0"/>
                      <a:pt x="205" y="0"/>
                    </a:cubicBezTo>
                    <a:close/>
                  </a:path>
                </a:pathLst>
              </a:custGeom>
              <a:solidFill>
                <a:srgbClr val="FFFFFF"/>
              </a:solidFill>
              <a:ln>
                <a:noFill/>
              </a:ln>
              <a:extLst/>
            </p:spPr>
            <p:txBody>
              <a:bodyPr vert="horz" wrap="square" lIns="89617" tIns="44808" rIns="89617" bIns="44808" numCol="1" anchor="t" anchorCtr="0" compatLnSpc="1">
                <a:prstTxWarp prst="textNoShape">
                  <a:avLst/>
                </a:prstTxWarp>
              </a:bodyPr>
              <a:lstStyle/>
              <a:p>
                <a:pPr algn="ctr" defTabSz="1065376">
                  <a:defRPr/>
                </a:pPr>
                <a:endParaRPr lang="en-US" sz="2157" kern="0">
                  <a:solidFill>
                    <a:srgbClr val="505050"/>
                  </a:solidFill>
                </a:endParaRPr>
              </a:p>
            </p:txBody>
          </p:sp>
          <p:sp>
            <p:nvSpPr>
              <p:cNvPr id="44" name="Freeform 21"/>
              <p:cNvSpPr>
                <a:spLocks noEditPoints="1"/>
              </p:cNvSpPr>
              <p:nvPr/>
            </p:nvSpPr>
            <p:spPr bwMode="auto">
              <a:xfrm>
                <a:off x="6798366" y="4795210"/>
                <a:ext cx="95785" cy="99966"/>
              </a:xfrm>
              <a:custGeom>
                <a:avLst/>
                <a:gdLst>
                  <a:gd name="T0" fmla="*/ 333 w 357"/>
                  <a:gd name="T1" fmla="*/ 407 h 407"/>
                  <a:gd name="T2" fmla="*/ 357 w 357"/>
                  <a:gd name="T3" fmla="*/ 407 h 407"/>
                  <a:gd name="T4" fmla="*/ 357 w 357"/>
                  <a:gd name="T5" fmla="*/ 39 h 407"/>
                  <a:gd name="T6" fmla="*/ 316 w 357"/>
                  <a:gd name="T7" fmla="*/ 0 h 407"/>
                  <a:gd name="T8" fmla="*/ 116 w 357"/>
                  <a:gd name="T9" fmla="*/ 0 h 407"/>
                  <a:gd name="T10" fmla="*/ 0 w 357"/>
                  <a:gd name="T11" fmla="*/ 103 h 407"/>
                  <a:gd name="T12" fmla="*/ 0 w 357"/>
                  <a:gd name="T13" fmla="*/ 367 h 407"/>
                  <a:gd name="T14" fmla="*/ 41 w 357"/>
                  <a:gd name="T15" fmla="*/ 407 h 407"/>
                  <a:gd name="T16" fmla="*/ 333 w 357"/>
                  <a:gd name="T17" fmla="*/ 407 h 407"/>
                  <a:gd name="T18" fmla="*/ 52 w 357"/>
                  <a:gd name="T19" fmla="*/ 384 h 407"/>
                  <a:gd name="T20" fmla="*/ 25 w 357"/>
                  <a:gd name="T21" fmla="*/ 356 h 407"/>
                  <a:gd name="T22" fmla="*/ 25 w 357"/>
                  <a:gd name="T23" fmla="*/ 118 h 407"/>
                  <a:gd name="T24" fmla="*/ 96 w 357"/>
                  <a:gd name="T25" fmla="*/ 118 h 407"/>
                  <a:gd name="T26" fmla="*/ 119 w 357"/>
                  <a:gd name="T27" fmla="*/ 113 h 407"/>
                  <a:gd name="T28" fmla="*/ 129 w 357"/>
                  <a:gd name="T29" fmla="*/ 92 h 407"/>
                  <a:gd name="T30" fmla="*/ 129 w 357"/>
                  <a:gd name="T31" fmla="*/ 25 h 407"/>
                  <a:gd name="T32" fmla="*/ 305 w 357"/>
                  <a:gd name="T33" fmla="*/ 25 h 407"/>
                  <a:gd name="T34" fmla="*/ 333 w 357"/>
                  <a:gd name="T35" fmla="*/ 53 h 407"/>
                  <a:gd name="T36" fmla="*/ 333 w 357"/>
                  <a:gd name="T37" fmla="*/ 384 h 407"/>
                  <a:gd name="T38" fmla="*/ 52 w 357"/>
                  <a:gd name="T39" fmla="*/ 38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7" h="407">
                    <a:moveTo>
                      <a:pt x="333" y="407"/>
                    </a:moveTo>
                    <a:cubicBezTo>
                      <a:pt x="357" y="407"/>
                      <a:pt x="357" y="407"/>
                      <a:pt x="357" y="407"/>
                    </a:cubicBezTo>
                    <a:cubicBezTo>
                      <a:pt x="357" y="39"/>
                      <a:pt x="357" y="39"/>
                      <a:pt x="357" y="39"/>
                    </a:cubicBezTo>
                    <a:cubicBezTo>
                      <a:pt x="357" y="16"/>
                      <a:pt x="334" y="0"/>
                      <a:pt x="316" y="0"/>
                    </a:cubicBezTo>
                    <a:cubicBezTo>
                      <a:pt x="116" y="0"/>
                      <a:pt x="116" y="0"/>
                      <a:pt x="116" y="0"/>
                    </a:cubicBezTo>
                    <a:cubicBezTo>
                      <a:pt x="86" y="26"/>
                      <a:pt x="47" y="64"/>
                      <a:pt x="0" y="103"/>
                    </a:cubicBezTo>
                    <a:cubicBezTo>
                      <a:pt x="0" y="367"/>
                      <a:pt x="0" y="367"/>
                      <a:pt x="0" y="367"/>
                    </a:cubicBezTo>
                    <a:cubicBezTo>
                      <a:pt x="0" y="392"/>
                      <a:pt x="22" y="407"/>
                      <a:pt x="41" y="407"/>
                    </a:cubicBezTo>
                    <a:cubicBezTo>
                      <a:pt x="333" y="407"/>
                      <a:pt x="333" y="407"/>
                      <a:pt x="333" y="407"/>
                    </a:cubicBezTo>
                    <a:close/>
                    <a:moveTo>
                      <a:pt x="52" y="384"/>
                    </a:moveTo>
                    <a:cubicBezTo>
                      <a:pt x="37" y="384"/>
                      <a:pt x="25" y="372"/>
                      <a:pt x="25" y="356"/>
                    </a:cubicBezTo>
                    <a:cubicBezTo>
                      <a:pt x="25" y="118"/>
                      <a:pt x="25" y="118"/>
                      <a:pt x="25" y="118"/>
                    </a:cubicBezTo>
                    <a:cubicBezTo>
                      <a:pt x="96" y="118"/>
                      <a:pt x="96" y="118"/>
                      <a:pt x="96" y="118"/>
                    </a:cubicBezTo>
                    <a:cubicBezTo>
                      <a:pt x="96" y="118"/>
                      <a:pt x="112" y="117"/>
                      <a:pt x="119" y="113"/>
                    </a:cubicBezTo>
                    <a:cubicBezTo>
                      <a:pt x="130" y="106"/>
                      <a:pt x="129" y="92"/>
                      <a:pt x="129" y="92"/>
                    </a:cubicBezTo>
                    <a:cubicBezTo>
                      <a:pt x="129" y="25"/>
                      <a:pt x="129" y="25"/>
                      <a:pt x="129" y="25"/>
                    </a:cubicBezTo>
                    <a:cubicBezTo>
                      <a:pt x="305" y="25"/>
                      <a:pt x="305" y="25"/>
                      <a:pt x="305" y="25"/>
                    </a:cubicBezTo>
                    <a:cubicBezTo>
                      <a:pt x="320" y="25"/>
                      <a:pt x="333" y="37"/>
                      <a:pt x="333" y="53"/>
                    </a:cubicBezTo>
                    <a:cubicBezTo>
                      <a:pt x="333" y="384"/>
                      <a:pt x="333" y="384"/>
                      <a:pt x="333" y="384"/>
                    </a:cubicBezTo>
                    <a:lnTo>
                      <a:pt x="52" y="384"/>
                    </a:lnTo>
                    <a:close/>
                  </a:path>
                </a:pathLst>
              </a:custGeom>
              <a:solidFill>
                <a:srgbClr val="FFFFFF"/>
              </a:solidFill>
              <a:ln>
                <a:noFill/>
              </a:ln>
              <a:extLst/>
            </p:spPr>
            <p:txBody>
              <a:bodyPr vert="horz" wrap="square" lIns="89617" tIns="44808" rIns="89617" bIns="44808" numCol="1" anchor="t" anchorCtr="0" compatLnSpc="1">
                <a:prstTxWarp prst="textNoShape">
                  <a:avLst/>
                </a:prstTxWarp>
              </a:bodyPr>
              <a:lstStyle/>
              <a:p>
                <a:pPr algn="ctr" defTabSz="1065376">
                  <a:defRPr/>
                </a:pPr>
                <a:endParaRPr lang="en-US" sz="2157" kern="0">
                  <a:solidFill>
                    <a:srgbClr val="505050"/>
                  </a:solidFill>
                </a:endParaRPr>
              </a:p>
            </p:txBody>
          </p:sp>
          <p:sp>
            <p:nvSpPr>
              <p:cNvPr id="45" name="Freeform 22"/>
              <p:cNvSpPr>
                <a:spLocks/>
              </p:cNvSpPr>
              <p:nvPr/>
            </p:nvSpPr>
            <p:spPr bwMode="auto">
              <a:xfrm>
                <a:off x="6735299" y="4827666"/>
                <a:ext cx="21812" cy="40679"/>
              </a:xfrm>
              <a:custGeom>
                <a:avLst/>
                <a:gdLst>
                  <a:gd name="T0" fmla="*/ 46 w 46"/>
                  <a:gd name="T1" fmla="*/ 0 h 94"/>
                  <a:gd name="T2" fmla="*/ 0 w 46"/>
                  <a:gd name="T3" fmla="*/ 47 h 94"/>
                  <a:gd name="T4" fmla="*/ 46 w 46"/>
                  <a:gd name="T5" fmla="*/ 94 h 94"/>
                  <a:gd name="T6" fmla="*/ 46 w 46"/>
                  <a:gd name="T7" fmla="*/ 0 h 94"/>
                </a:gdLst>
                <a:ahLst/>
                <a:cxnLst>
                  <a:cxn ang="0">
                    <a:pos x="T0" y="T1"/>
                  </a:cxn>
                  <a:cxn ang="0">
                    <a:pos x="T2" y="T3"/>
                  </a:cxn>
                  <a:cxn ang="0">
                    <a:pos x="T4" y="T5"/>
                  </a:cxn>
                  <a:cxn ang="0">
                    <a:pos x="T6" y="T7"/>
                  </a:cxn>
                </a:cxnLst>
                <a:rect l="0" t="0" r="r" b="b"/>
                <a:pathLst>
                  <a:path w="46" h="94">
                    <a:moveTo>
                      <a:pt x="46" y="0"/>
                    </a:moveTo>
                    <a:lnTo>
                      <a:pt x="0" y="47"/>
                    </a:lnTo>
                    <a:lnTo>
                      <a:pt x="46" y="94"/>
                    </a:lnTo>
                    <a:lnTo>
                      <a:pt x="46" y="0"/>
                    </a:lnTo>
                    <a:close/>
                  </a:path>
                </a:pathLst>
              </a:custGeom>
              <a:solidFill>
                <a:srgbClr val="FFFFFF"/>
              </a:solidFill>
              <a:ln>
                <a:noFill/>
              </a:ln>
              <a:extLst/>
            </p:spPr>
            <p:txBody>
              <a:bodyPr vert="horz" wrap="square" lIns="89617" tIns="44808" rIns="89617" bIns="44808" numCol="1" anchor="t" anchorCtr="0" compatLnSpc="1">
                <a:prstTxWarp prst="textNoShape">
                  <a:avLst/>
                </a:prstTxWarp>
              </a:bodyPr>
              <a:lstStyle/>
              <a:p>
                <a:pPr algn="ctr" defTabSz="1065376">
                  <a:defRPr/>
                </a:pPr>
                <a:endParaRPr lang="en-US" sz="2157" kern="0">
                  <a:solidFill>
                    <a:srgbClr val="505050"/>
                  </a:solidFill>
                </a:endParaRPr>
              </a:p>
            </p:txBody>
          </p:sp>
          <p:sp>
            <p:nvSpPr>
              <p:cNvPr id="46" name="Freeform 23"/>
              <p:cNvSpPr>
                <a:spLocks/>
              </p:cNvSpPr>
              <p:nvPr/>
            </p:nvSpPr>
            <p:spPr bwMode="auto">
              <a:xfrm>
                <a:off x="6768018" y="4827666"/>
                <a:ext cx="21812" cy="40679"/>
              </a:xfrm>
              <a:custGeom>
                <a:avLst/>
                <a:gdLst>
                  <a:gd name="T0" fmla="*/ 0 w 46"/>
                  <a:gd name="T1" fmla="*/ 94 h 94"/>
                  <a:gd name="T2" fmla="*/ 46 w 46"/>
                  <a:gd name="T3" fmla="*/ 47 h 94"/>
                  <a:gd name="T4" fmla="*/ 0 w 46"/>
                  <a:gd name="T5" fmla="*/ 0 h 94"/>
                  <a:gd name="T6" fmla="*/ 0 w 46"/>
                  <a:gd name="T7" fmla="*/ 94 h 94"/>
                </a:gdLst>
                <a:ahLst/>
                <a:cxnLst>
                  <a:cxn ang="0">
                    <a:pos x="T0" y="T1"/>
                  </a:cxn>
                  <a:cxn ang="0">
                    <a:pos x="T2" y="T3"/>
                  </a:cxn>
                  <a:cxn ang="0">
                    <a:pos x="T4" y="T5"/>
                  </a:cxn>
                  <a:cxn ang="0">
                    <a:pos x="T6" y="T7"/>
                  </a:cxn>
                </a:cxnLst>
                <a:rect l="0" t="0" r="r" b="b"/>
                <a:pathLst>
                  <a:path w="46" h="94">
                    <a:moveTo>
                      <a:pt x="0" y="94"/>
                    </a:moveTo>
                    <a:lnTo>
                      <a:pt x="46" y="47"/>
                    </a:lnTo>
                    <a:lnTo>
                      <a:pt x="0" y="0"/>
                    </a:lnTo>
                    <a:lnTo>
                      <a:pt x="0" y="94"/>
                    </a:lnTo>
                    <a:close/>
                  </a:path>
                </a:pathLst>
              </a:custGeom>
              <a:solidFill>
                <a:srgbClr val="FFFFFF"/>
              </a:solidFill>
              <a:ln>
                <a:noFill/>
              </a:ln>
              <a:extLst/>
            </p:spPr>
            <p:txBody>
              <a:bodyPr vert="horz" wrap="square" lIns="89617" tIns="44808" rIns="89617" bIns="44808" numCol="1" anchor="t" anchorCtr="0" compatLnSpc="1">
                <a:prstTxWarp prst="textNoShape">
                  <a:avLst/>
                </a:prstTxWarp>
              </a:bodyPr>
              <a:lstStyle/>
              <a:p>
                <a:pPr algn="ctr" defTabSz="1065376">
                  <a:defRPr/>
                </a:pPr>
                <a:endParaRPr lang="en-US" sz="2157" kern="0">
                  <a:solidFill>
                    <a:srgbClr val="505050"/>
                  </a:solidFill>
                </a:endParaRPr>
              </a:p>
            </p:txBody>
          </p:sp>
          <p:sp>
            <p:nvSpPr>
              <p:cNvPr id="47" name="Freeform 24"/>
              <p:cNvSpPr>
                <a:spLocks noEditPoints="1"/>
              </p:cNvSpPr>
              <p:nvPr/>
            </p:nvSpPr>
            <p:spPr bwMode="auto">
              <a:xfrm>
                <a:off x="6906005" y="4706928"/>
                <a:ext cx="41728" cy="90013"/>
              </a:xfrm>
              <a:custGeom>
                <a:avLst/>
                <a:gdLst>
                  <a:gd name="T0" fmla="*/ 76 w 155"/>
                  <a:gd name="T1" fmla="*/ 41 h 368"/>
                  <a:gd name="T2" fmla="*/ 41 w 155"/>
                  <a:gd name="T3" fmla="*/ 75 h 368"/>
                  <a:gd name="T4" fmla="*/ 42 w 155"/>
                  <a:gd name="T5" fmla="*/ 294 h 368"/>
                  <a:gd name="T6" fmla="*/ 1 w 155"/>
                  <a:gd name="T7" fmla="*/ 253 h 368"/>
                  <a:gd name="T8" fmla="*/ 1 w 155"/>
                  <a:gd name="T9" fmla="*/ 368 h 368"/>
                  <a:gd name="T10" fmla="*/ 117 w 155"/>
                  <a:gd name="T11" fmla="*/ 368 h 368"/>
                  <a:gd name="T12" fmla="*/ 77 w 155"/>
                  <a:gd name="T13" fmla="*/ 329 h 368"/>
                  <a:gd name="T14" fmla="*/ 76 w 155"/>
                  <a:gd name="T15" fmla="*/ 41 h 368"/>
                  <a:gd name="T16" fmla="*/ 116 w 155"/>
                  <a:gd name="T17" fmla="*/ 0 h 368"/>
                  <a:gd name="T18" fmla="*/ 0 w 155"/>
                  <a:gd name="T19" fmla="*/ 0 h 368"/>
                  <a:gd name="T20" fmla="*/ 0 w 155"/>
                  <a:gd name="T21" fmla="*/ 116 h 368"/>
                  <a:gd name="T22" fmla="*/ 116 w 155"/>
                  <a:gd name="T2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5" h="368">
                    <a:moveTo>
                      <a:pt x="76" y="41"/>
                    </a:moveTo>
                    <a:cubicBezTo>
                      <a:pt x="41" y="75"/>
                      <a:pt x="41" y="75"/>
                      <a:pt x="41" y="75"/>
                    </a:cubicBezTo>
                    <a:cubicBezTo>
                      <a:pt x="101" y="136"/>
                      <a:pt x="102" y="233"/>
                      <a:pt x="42" y="294"/>
                    </a:cubicBezTo>
                    <a:cubicBezTo>
                      <a:pt x="1" y="253"/>
                      <a:pt x="1" y="253"/>
                      <a:pt x="1" y="253"/>
                    </a:cubicBezTo>
                    <a:cubicBezTo>
                      <a:pt x="1" y="368"/>
                      <a:pt x="1" y="368"/>
                      <a:pt x="1" y="368"/>
                    </a:cubicBezTo>
                    <a:cubicBezTo>
                      <a:pt x="117" y="368"/>
                      <a:pt x="117" y="368"/>
                      <a:pt x="117" y="368"/>
                    </a:cubicBezTo>
                    <a:cubicBezTo>
                      <a:pt x="77" y="329"/>
                      <a:pt x="77" y="329"/>
                      <a:pt x="77" y="329"/>
                    </a:cubicBezTo>
                    <a:cubicBezTo>
                      <a:pt x="155" y="249"/>
                      <a:pt x="155" y="120"/>
                      <a:pt x="76" y="41"/>
                    </a:cubicBezTo>
                    <a:close/>
                    <a:moveTo>
                      <a:pt x="116" y="0"/>
                    </a:moveTo>
                    <a:cubicBezTo>
                      <a:pt x="0" y="0"/>
                      <a:pt x="0" y="0"/>
                      <a:pt x="0" y="0"/>
                    </a:cubicBezTo>
                    <a:cubicBezTo>
                      <a:pt x="0" y="116"/>
                      <a:pt x="0" y="116"/>
                      <a:pt x="0" y="116"/>
                    </a:cubicBezTo>
                    <a:lnTo>
                      <a:pt x="116" y="0"/>
                    </a:lnTo>
                    <a:close/>
                  </a:path>
                </a:pathLst>
              </a:custGeom>
              <a:solidFill>
                <a:srgbClr val="FFFFFF"/>
              </a:solidFill>
              <a:ln>
                <a:noFill/>
              </a:ln>
              <a:extLst/>
            </p:spPr>
            <p:txBody>
              <a:bodyPr vert="horz" wrap="square" lIns="89617" tIns="44808" rIns="89617" bIns="44808" numCol="1" anchor="t" anchorCtr="0" compatLnSpc="1">
                <a:prstTxWarp prst="textNoShape">
                  <a:avLst/>
                </a:prstTxWarp>
              </a:bodyPr>
              <a:lstStyle/>
              <a:p>
                <a:pPr algn="ctr" defTabSz="1065376">
                  <a:defRPr/>
                </a:pPr>
                <a:endParaRPr lang="en-US" sz="2157" kern="0">
                  <a:solidFill>
                    <a:srgbClr val="505050"/>
                  </a:solidFill>
                </a:endParaRPr>
              </a:p>
            </p:txBody>
          </p:sp>
        </p:grpSp>
        <p:sp>
          <p:nvSpPr>
            <p:cNvPr id="26" name="Freeform 357"/>
            <p:cNvSpPr>
              <a:spLocks noChangeAspect="1" noEditPoints="1"/>
            </p:cNvSpPr>
            <p:nvPr/>
          </p:nvSpPr>
          <p:spPr bwMode="auto">
            <a:xfrm>
              <a:off x="6485465" y="4017591"/>
              <a:ext cx="269079" cy="269083"/>
            </a:xfrm>
            <a:custGeom>
              <a:avLst/>
              <a:gdLst>
                <a:gd name="T0" fmla="*/ 200 w 400"/>
                <a:gd name="T1" fmla="*/ 400 h 400"/>
                <a:gd name="T2" fmla="*/ 200 w 400"/>
                <a:gd name="T3" fmla="*/ 0 h 400"/>
                <a:gd name="T4" fmla="*/ 96 w 400"/>
                <a:gd name="T5" fmla="*/ 190 h 400"/>
                <a:gd name="T6" fmla="*/ 43 w 400"/>
                <a:gd name="T7" fmla="*/ 111 h 400"/>
                <a:gd name="T8" fmla="*/ 96 w 400"/>
                <a:gd name="T9" fmla="*/ 190 h 400"/>
                <a:gd name="T10" fmla="*/ 131 w 400"/>
                <a:gd name="T11" fmla="*/ 111 h 400"/>
                <a:gd name="T12" fmla="*/ 190 w 400"/>
                <a:gd name="T13" fmla="*/ 190 h 400"/>
                <a:gd name="T14" fmla="*/ 190 w 400"/>
                <a:gd name="T15" fmla="*/ 20 h 400"/>
                <a:gd name="T16" fmla="*/ 190 w 400"/>
                <a:gd name="T17" fmla="*/ 91 h 400"/>
                <a:gd name="T18" fmla="*/ 56 w 400"/>
                <a:gd name="T19" fmla="*/ 91 h 400"/>
                <a:gd name="T20" fmla="*/ 158 w 400"/>
                <a:gd name="T21" fmla="*/ 24 h 400"/>
                <a:gd name="T22" fmla="*/ 380 w 400"/>
                <a:gd name="T23" fmla="*/ 190 h 400"/>
                <a:gd name="T24" fmla="*/ 290 w 400"/>
                <a:gd name="T25" fmla="*/ 111 h 400"/>
                <a:gd name="T26" fmla="*/ 380 w 400"/>
                <a:gd name="T27" fmla="*/ 190 h 400"/>
                <a:gd name="T28" fmla="*/ 284 w 400"/>
                <a:gd name="T29" fmla="*/ 190 h 400"/>
                <a:gd name="T30" fmla="*/ 210 w 400"/>
                <a:gd name="T31" fmla="*/ 111 h 400"/>
                <a:gd name="T32" fmla="*/ 210 w 400"/>
                <a:gd name="T33" fmla="*/ 91 h 400"/>
                <a:gd name="T34" fmla="*/ 210 w 400"/>
                <a:gd name="T35" fmla="*/ 20 h 400"/>
                <a:gd name="T36" fmla="*/ 242 w 400"/>
                <a:gd name="T37" fmla="*/ 24 h 400"/>
                <a:gd name="T38" fmla="*/ 344 w 400"/>
                <a:gd name="T39" fmla="*/ 91 h 400"/>
                <a:gd name="T40" fmla="*/ 20 w 400"/>
                <a:gd name="T41" fmla="*/ 210 h 400"/>
                <a:gd name="T42" fmla="*/ 110 w 400"/>
                <a:gd name="T43" fmla="*/ 289 h 400"/>
                <a:gd name="T44" fmla="*/ 20 w 400"/>
                <a:gd name="T45" fmla="*/ 210 h 400"/>
                <a:gd name="T46" fmla="*/ 116 w 400"/>
                <a:gd name="T47" fmla="*/ 210 h 400"/>
                <a:gd name="T48" fmla="*/ 190 w 400"/>
                <a:gd name="T49" fmla="*/ 289 h 400"/>
                <a:gd name="T50" fmla="*/ 190 w 400"/>
                <a:gd name="T51" fmla="*/ 309 h 400"/>
                <a:gd name="T52" fmla="*/ 190 w 400"/>
                <a:gd name="T53" fmla="*/ 380 h 400"/>
                <a:gd name="T54" fmla="*/ 158 w 400"/>
                <a:gd name="T55" fmla="*/ 376 h 400"/>
                <a:gd name="T56" fmla="*/ 56 w 400"/>
                <a:gd name="T57" fmla="*/ 309 h 400"/>
                <a:gd name="T58" fmla="*/ 304 w 400"/>
                <a:gd name="T59" fmla="*/ 210 h 400"/>
                <a:gd name="T60" fmla="*/ 357 w 400"/>
                <a:gd name="T61" fmla="*/ 289 h 400"/>
                <a:gd name="T62" fmla="*/ 304 w 400"/>
                <a:gd name="T63" fmla="*/ 210 h 400"/>
                <a:gd name="T64" fmla="*/ 269 w 400"/>
                <a:gd name="T65" fmla="*/ 289 h 400"/>
                <a:gd name="T66" fmla="*/ 210 w 400"/>
                <a:gd name="T67" fmla="*/ 210 h 400"/>
                <a:gd name="T68" fmla="*/ 210 w 400"/>
                <a:gd name="T69" fmla="*/ 380 h 400"/>
                <a:gd name="T70" fmla="*/ 210 w 400"/>
                <a:gd name="T71" fmla="*/ 309 h 400"/>
                <a:gd name="T72" fmla="*/ 344 w 400"/>
                <a:gd name="T73" fmla="*/ 309 h 400"/>
                <a:gd name="T74" fmla="*/ 242 w 400"/>
                <a:gd name="T75" fmla="*/ 37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0" h="400">
                  <a:moveTo>
                    <a:pt x="400" y="200"/>
                  </a:moveTo>
                  <a:cubicBezTo>
                    <a:pt x="400" y="310"/>
                    <a:pt x="310" y="400"/>
                    <a:pt x="200" y="400"/>
                  </a:cubicBezTo>
                  <a:cubicBezTo>
                    <a:pt x="90" y="400"/>
                    <a:pt x="0" y="310"/>
                    <a:pt x="0" y="200"/>
                  </a:cubicBezTo>
                  <a:cubicBezTo>
                    <a:pt x="0" y="90"/>
                    <a:pt x="90" y="0"/>
                    <a:pt x="200" y="0"/>
                  </a:cubicBezTo>
                  <a:cubicBezTo>
                    <a:pt x="310" y="0"/>
                    <a:pt x="400" y="90"/>
                    <a:pt x="400" y="200"/>
                  </a:cubicBezTo>
                  <a:close/>
                  <a:moveTo>
                    <a:pt x="96" y="190"/>
                  </a:moveTo>
                  <a:cubicBezTo>
                    <a:pt x="97" y="162"/>
                    <a:pt x="102" y="135"/>
                    <a:pt x="110" y="111"/>
                  </a:cubicBezTo>
                  <a:cubicBezTo>
                    <a:pt x="43" y="111"/>
                    <a:pt x="43" y="111"/>
                    <a:pt x="43" y="111"/>
                  </a:cubicBezTo>
                  <a:cubicBezTo>
                    <a:pt x="30" y="134"/>
                    <a:pt x="21" y="161"/>
                    <a:pt x="20" y="190"/>
                  </a:cubicBezTo>
                  <a:lnTo>
                    <a:pt x="96" y="190"/>
                  </a:lnTo>
                  <a:close/>
                  <a:moveTo>
                    <a:pt x="190" y="111"/>
                  </a:moveTo>
                  <a:cubicBezTo>
                    <a:pt x="131" y="111"/>
                    <a:pt x="131" y="111"/>
                    <a:pt x="131" y="111"/>
                  </a:cubicBezTo>
                  <a:cubicBezTo>
                    <a:pt x="122" y="135"/>
                    <a:pt x="117" y="162"/>
                    <a:pt x="116" y="190"/>
                  </a:cubicBezTo>
                  <a:cubicBezTo>
                    <a:pt x="190" y="190"/>
                    <a:pt x="190" y="190"/>
                    <a:pt x="190" y="190"/>
                  </a:cubicBezTo>
                  <a:cubicBezTo>
                    <a:pt x="190" y="111"/>
                    <a:pt x="190" y="111"/>
                    <a:pt x="190" y="111"/>
                  </a:cubicBezTo>
                  <a:close/>
                  <a:moveTo>
                    <a:pt x="190" y="20"/>
                  </a:moveTo>
                  <a:cubicBezTo>
                    <a:pt x="169" y="39"/>
                    <a:pt x="151" y="63"/>
                    <a:pt x="139" y="91"/>
                  </a:cubicBezTo>
                  <a:cubicBezTo>
                    <a:pt x="190" y="91"/>
                    <a:pt x="190" y="91"/>
                    <a:pt x="190" y="91"/>
                  </a:cubicBezTo>
                  <a:lnTo>
                    <a:pt x="190" y="20"/>
                  </a:lnTo>
                  <a:close/>
                  <a:moveTo>
                    <a:pt x="56" y="91"/>
                  </a:moveTo>
                  <a:cubicBezTo>
                    <a:pt x="117" y="91"/>
                    <a:pt x="117" y="91"/>
                    <a:pt x="117" y="91"/>
                  </a:cubicBezTo>
                  <a:cubicBezTo>
                    <a:pt x="128" y="66"/>
                    <a:pt x="142" y="43"/>
                    <a:pt x="158" y="24"/>
                  </a:cubicBezTo>
                  <a:cubicBezTo>
                    <a:pt x="116" y="34"/>
                    <a:pt x="80" y="59"/>
                    <a:pt x="56" y="91"/>
                  </a:cubicBezTo>
                  <a:close/>
                  <a:moveTo>
                    <a:pt x="380" y="190"/>
                  </a:moveTo>
                  <a:cubicBezTo>
                    <a:pt x="379" y="161"/>
                    <a:pt x="370" y="134"/>
                    <a:pt x="357" y="111"/>
                  </a:cubicBezTo>
                  <a:cubicBezTo>
                    <a:pt x="290" y="111"/>
                    <a:pt x="290" y="111"/>
                    <a:pt x="290" y="111"/>
                  </a:cubicBezTo>
                  <a:cubicBezTo>
                    <a:pt x="298" y="135"/>
                    <a:pt x="303" y="162"/>
                    <a:pt x="304" y="190"/>
                  </a:cubicBezTo>
                  <a:lnTo>
                    <a:pt x="380" y="190"/>
                  </a:lnTo>
                  <a:close/>
                  <a:moveTo>
                    <a:pt x="210" y="190"/>
                  </a:moveTo>
                  <a:cubicBezTo>
                    <a:pt x="284" y="190"/>
                    <a:pt x="284" y="190"/>
                    <a:pt x="284" y="190"/>
                  </a:cubicBezTo>
                  <a:cubicBezTo>
                    <a:pt x="283" y="162"/>
                    <a:pt x="278" y="135"/>
                    <a:pt x="269" y="111"/>
                  </a:cubicBezTo>
                  <a:cubicBezTo>
                    <a:pt x="210" y="111"/>
                    <a:pt x="210" y="111"/>
                    <a:pt x="210" y="111"/>
                  </a:cubicBezTo>
                  <a:lnTo>
                    <a:pt x="210" y="190"/>
                  </a:lnTo>
                  <a:close/>
                  <a:moveTo>
                    <a:pt x="210" y="91"/>
                  </a:moveTo>
                  <a:cubicBezTo>
                    <a:pt x="261" y="91"/>
                    <a:pt x="261" y="91"/>
                    <a:pt x="261" y="91"/>
                  </a:cubicBezTo>
                  <a:cubicBezTo>
                    <a:pt x="249" y="63"/>
                    <a:pt x="231" y="39"/>
                    <a:pt x="210" y="20"/>
                  </a:cubicBezTo>
                  <a:lnTo>
                    <a:pt x="210" y="91"/>
                  </a:lnTo>
                  <a:close/>
                  <a:moveTo>
                    <a:pt x="242" y="24"/>
                  </a:moveTo>
                  <a:cubicBezTo>
                    <a:pt x="258" y="43"/>
                    <a:pt x="272" y="66"/>
                    <a:pt x="283" y="91"/>
                  </a:cubicBezTo>
                  <a:cubicBezTo>
                    <a:pt x="344" y="91"/>
                    <a:pt x="344" y="91"/>
                    <a:pt x="344" y="91"/>
                  </a:cubicBezTo>
                  <a:cubicBezTo>
                    <a:pt x="320" y="59"/>
                    <a:pt x="284" y="34"/>
                    <a:pt x="242" y="24"/>
                  </a:cubicBezTo>
                  <a:close/>
                  <a:moveTo>
                    <a:pt x="20" y="210"/>
                  </a:moveTo>
                  <a:cubicBezTo>
                    <a:pt x="21" y="239"/>
                    <a:pt x="30" y="266"/>
                    <a:pt x="43" y="289"/>
                  </a:cubicBezTo>
                  <a:cubicBezTo>
                    <a:pt x="110" y="289"/>
                    <a:pt x="110" y="289"/>
                    <a:pt x="110" y="289"/>
                  </a:cubicBezTo>
                  <a:cubicBezTo>
                    <a:pt x="102" y="265"/>
                    <a:pt x="97" y="238"/>
                    <a:pt x="96" y="210"/>
                  </a:cubicBezTo>
                  <a:cubicBezTo>
                    <a:pt x="20" y="210"/>
                    <a:pt x="20" y="210"/>
                    <a:pt x="20" y="210"/>
                  </a:cubicBezTo>
                  <a:close/>
                  <a:moveTo>
                    <a:pt x="190" y="210"/>
                  </a:moveTo>
                  <a:cubicBezTo>
                    <a:pt x="116" y="210"/>
                    <a:pt x="116" y="210"/>
                    <a:pt x="116" y="210"/>
                  </a:cubicBezTo>
                  <a:cubicBezTo>
                    <a:pt x="117" y="238"/>
                    <a:pt x="122" y="265"/>
                    <a:pt x="131" y="289"/>
                  </a:cubicBezTo>
                  <a:cubicBezTo>
                    <a:pt x="190" y="289"/>
                    <a:pt x="190" y="289"/>
                    <a:pt x="190" y="289"/>
                  </a:cubicBezTo>
                  <a:lnTo>
                    <a:pt x="190" y="210"/>
                  </a:lnTo>
                  <a:close/>
                  <a:moveTo>
                    <a:pt x="190" y="309"/>
                  </a:moveTo>
                  <a:cubicBezTo>
                    <a:pt x="139" y="309"/>
                    <a:pt x="139" y="309"/>
                    <a:pt x="139" y="309"/>
                  </a:cubicBezTo>
                  <a:cubicBezTo>
                    <a:pt x="151" y="337"/>
                    <a:pt x="169" y="361"/>
                    <a:pt x="190" y="380"/>
                  </a:cubicBezTo>
                  <a:cubicBezTo>
                    <a:pt x="190" y="309"/>
                    <a:pt x="190" y="309"/>
                    <a:pt x="190" y="309"/>
                  </a:cubicBezTo>
                  <a:close/>
                  <a:moveTo>
                    <a:pt x="158" y="376"/>
                  </a:moveTo>
                  <a:cubicBezTo>
                    <a:pt x="142" y="357"/>
                    <a:pt x="128" y="334"/>
                    <a:pt x="117" y="309"/>
                  </a:cubicBezTo>
                  <a:cubicBezTo>
                    <a:pt x="56" y="309"/>
                    <a:pt x="56" y="309"/>
                    <a:pt x="56" y="309"/>
                  </a:cubicBezTo>
                  <a:cubicBezTo>
                    <a:pt x="80" y="341"/>
                    <a:pt x="116" y="366"/>
                    <a:pt x="158" y="376"/>
                  </a:cubicBezTo>
                  <a:close/>
                  <a:moveTo>
                    <a:pt x="304" y="210"/>
                  </a:moveTo>
                  <a:cubicBezTo>
                    <a:pt x="303" y="238"/>
                    <a:pt x="298" y="265"/>
                    <a:pt x="290" y="289"/>
                  </a:cubicBezTo>
                  <a:cubicBezTo>
                    <a:pt x="357" y="289"/>
                    <a:pt x="357" y="289"/>
                    <a:pt x="357" y="289"/>
                  </a:cubicBezTo>
                  <a:cubicBezTo>
                    <a:pt x="370" y="266"/>
                    <a:pt x="379" y="239"/>
                    <a:pt x="380" y="210"/>
                  </a:cubicBezTo>
                  <a:cubicBezTo>
                    <a:pt x="304" y="210"/>
                    <a:pt x="304" y="210"/>
                    <a:pt x="304" y="210"/>
                  </a:cubicBezTo>
                  <a:close/>
                  <a:moveTo>
                    <a:pt x="210" y="289"/>
                  </a:moveTo>
                  <a:cubicBezTo>
                    <a:pt x="269" y="289"/>
                    <a:pt x="269" y="289"/>
                    <a:pt x="269" y="289"/>
                  </a:cubicBezTo>
                  <a:cubicBezTo>
                    <a:pt x="278" y="265"/>
                    <a:pt x="283" y="238"/>
                    <a:pt x="284" y="210"/>
                  </a:cubicBezTo>
                  <a:cubicBezTo>
                    <a:pt x="210" y="210"/>
                    <a:pt x="210" y="210"/>
                    <a:pt x="210" y="210"/>
                  </a:cubicBezTo>
                  <a:lnTo>
                    <a:pt x="210" y="289"/>
                  </a:lnTo>
                  <a:close/>
                  <a:moveTo>
                    <a:pt x="210" y="380"/>
                  </a:moveTo>
                  <a:cubicBezTo>
                    <a:pt x="231" y="361"/>
                    <a:pt x="249" y="337"/>
                    <a:pt x="261" y="309"/>
                  </a:cubicBezTo>
                  <a:cubicBezTo>
                    <a:pt x="210" y="309"/>
                    <a:pt x="210" y="309"/>
                    <a:pt x="210" y="309"/>
                  </a:cubicBezTo>
                  <a:lnTo>
                    <a:pt x="210" y="380"/>
                  </a:lnTo>
                  <a:close/>
                  <a:moveTo>
                    <a:pt x="344" y="309"/>
                  </a:moveTo>
                  <a:cubicBezTo>
                    <a:pt x="283" y="309"/>
                    <a:pt x="283" y="309"/>
                    <a:pt x="283" y="309"/>
                  </a:cubicBezTo>
                  <a:cubicBezTo>
                    <a:pt x="272" y="334"/>
                    <a:pt x="258" y="357"/>
                    <a:pt x="242" y="376"/>
                  </a:cubicBezTo>
                  <a:cubicBezTo>
                    <a:pt x="284" y="366"/>
                    <a:pt x="320" y="341"/>
                    <a:pt x="344" y="309"/>
                  </a:cubicBezTo>
                  <a:close/>
                </a:path>
              </a:pathLst>
            </a:custGeom>
            <a:solidFill>
              <a:srgbClr val="FFFFFF"/>
            </a:solidFill>
            <a:ln>
              <a:noFill/>
            </a:ln>
            <a:extLst/>
          </p:spPr>
          <p:txBody>
            <a:bodyPr vert="horz" wrap="square" lIns="87773" tIns="43885" rIns="87773" bIns="43885" numCol="1" anchor="t" anchorCtr="0" compatLnSpc="1">
              <a:prstTxWarp prst="textNoShape">
                <a:avLst/>
              </a:prstTxWarp>
            </a:bodyPr>
            <a:lstStyle/>
            <a:p>
              <a:pPr defTabSz="877397">
                <a:defRPr/>
              </a:pPr>
              <a:endParaRPr lang="en-US" sz="2157" kern="0">
                <a:solidFill>
                  <a:srgbClr val="FFFFFF"/>
                </a:solidFill>
              </a:endParaRPr>
            </a:p>
          </p:txBody>
        </p:sp>
        <p:sp>
          <p:nvSpPr>
            <p:cNvPr id="27" name="Freeform 99"/>
            <p:cNvSpPr>
              <a:spLocks noEditPoints="1"/>
            </p:cNvSpPr>
            <p:nvPr/>
          </p:nvSpPr>
          <p:spPr bwMode="black">
            <a:xfrm>
              <a:off x="7100558" y="4017591"/>
              <a:ext cx="327871" cy="272497"/>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rgbClr val="FFFFFF"/>
            </a:solidFill>
            <a:ln>
              <a:noFill/>
            </a:ln>
            <a:extLst/>
          </p:spPr>
          <p:txBody>
            <a:bodyPr vert="horz" wrap="square" lIns="87773" tIns="43885" rIns="87773" bIns="43885" numCol="1" anchor="t" anchorCtr="0" compatLnSpc="1">
              <a:prstTxWarp prst="textNoShape">
                <a:avLst/>
              </a:prstTxWarp>
            </a:bodyPr>
            <a:lstStyle/>
            <a:p>
              <a:pPr defTabSz="756212">
                <a:defRPr/>
              </a:pPr>
              <a:endParaRPr lang="en-US" sz="2157" kern="0" dirty="0">
                <a:solidFill>
                  <a:srgbClr val="505050"/>
                </a:solidFill>
              </a:endParaRPr>
            </a:p>
          </p:txBody>
        </p:sp>
      </p:grpSp>
      <p:grpSp>
        <p:nvGrpSpPr>
          <p:cNvPr id="53" name="Group 14"/>
          <p:cNvGrpSpPr/>
          <p:nvPr/>
        </p:nvGrpSpPr>
        <p:grpSpPr>
          <a:xfrm>
            <a:off x="3750749" y="2090373"/>
            <a:ext cx="1937230" cy="1193855"/>
            <a:chOff x="6162489" y="3096432"/>
            <a:chExt cx="1976635" cy="1218140"/>
          </a:xfrm>
        </p:grpSpPr>
        <p:grpSp>
          <p:nvGrpSpPr>
            <p:cNvPr id="54" name="Group 12"/>
            <p:cNvGrpSpPr/>
            <p:nvPr/>
          </p:nvGrpSpPr>
          <p:grpSpPr>
            <a:xfrm>
              <a:off x="6162489" y="3096432"/>
              <a:ext cx="1976635" cy="1218140"/>
              <a:chOff x="6162489" y="3096432"/>
              <a:chExt cx="1976635" cy="1218140"/>
            </a:xfrm>
          </p:grpSpPr>
          <p:sp>
            <p:nvSpPr>
              <p:cNvPr id="78" name="Rectangle 56"/>
              <p:cNvSpPr/>
              <p:nvPr/>
            </p:nvSpPr>
            <p:spPr bwMode="auto">
              <a:xfrm>
                <a:off x="6162490" y="3096432"/>
                <a:ext cx="1976634" cy="374928"/>
              </a:xfrm>
              <a:prstGeom prst="rect">
                <a:avLst/>
              </a:prstGeom>
              <a:solidFill>
                <a:srgbClr val="505050"/>
              </a:solidFill>
              <a:ln w="10795" cap="flat" cmpd="sng" algn="ctr">
                <a:noFill/>
                <a:prstDash val="solid"/>
                <a:headEnd type="none" w="med" len="med"/>
                <a:tailEnd type="none" w="med" len="med"/>
              </a:ln>
              <a:effectLst/>
            </p:spPr>
            <p:txBody>
              <a:bodyPr rot="0" spcFirstLastPara="0" vertOverflow="overflow" horzOverflow="overflow" vert="horz" wrap="square" lIns="87773" tIns="87773" rIns="87773" bIns="87773" numCol="1" spcCol="0" rtlCol="0" fromWordArt="0" anchor="t" anchorCtr="0" forceAA="0" compatLnSpc="1">
                <a:prstTxWarp prst="textNoShape">
                  <a:avLst/>
                </a:prstTxWarp>
                <a:spAutoFit/>
              </a:bodyPr>
              <a:lstStyle/>
              <a:p>
                <a:pPr defTabSz="877144" fontAlgn="base">
                  <a:lnSpc>
                    <a:spcPct val="90000"/>
                  </a:lnSpc>
                  <a:spcBef>
                    <a:spcPct val="0"/>
                  </a:spcBef>
                  <a:spcAft>
                    <a:spcPct val="0"/>
                  </a:spcAft>
                  <a:defRPr/>
                </a:pPr>
                <a:r>
                  <a:rPr lang="en-US" sz="1370" kern="0" spc="-48" dirty="0">
                    <a:gradFill>
                      <a:gsLst>
                        <a:gs pos="1250">
                          <a:srgbClr val="FFFFFF"/>
                        </a:gs>
                        <a:gs pos="10417">
                          <a:srgbClr val="FFFFFF"/>
                        </a:gs>
                      </a:gsLst>
                      <a:lin ang="5400000" scaled="0"/>
                    </a:gradFill>
                  </a:rPr>
                  <a:t>Management Portal/API</a:t>
                </a:r>
              </a:p>
            </p:txBody>
          </p:sp>
          <p:grpSp>
            <p:nvGrpSpPr>
              <p:cNvPr id="79" name="Group 11"/>
              <p:cNvGrpSpPr/>
              <p:nvPr/>
            </p:nvGrpSpPr>
            <p:grpSpPr>
              <a:xfrm>
                <a:off x="6162489" y="3686986"/>
                <a:ext cx="1975450" cy="627586"/>
                <a:chOff x="6162489" y="3686986"/>
                <a:chExt cx="1975450" cy="627586"/>
              </a:xfrm>
            </p:grpSpPr>
            <p:sp>
              <p:nvSpPr>
                <p:cNvPr id="80" name="Rectangle 57"/>
                <p:cNvSpPr/>
                <p:nvPr/>
              </p:nvSpPr>
              <p:spPr bwMode="auto">
                <a:xfrm>
                  <a:off x="6162489" y="3686986"/>
                  <a:ext cx="627578" cy="627586"/>
                </a:xfrm>
                <a:prstGeom prst="rect">
                  <a:avLst/>
                </a:prstGeom>
                <a:solidFill>
                  <a:srgbClr val="FFFFFF">
                    <a:lumMod val="50000"/>
                  </a:srgbClr>
                </a:solidFill>
                <a:ln w="10795" cap="flat" cmpd="sng" algn="ctr">
                  <a:noFill/>
                  <a:prstDash val="solid"/>
                  <a:headEnd type="none" w="med" len="med"/>
                  <a:tailEnd type="none" w="med" len="med"/>
                </a:ln>
                <a:effectLst/>
              </p:spPr>
              <p:txBody>
                <a:bodyPr rot="0" spcFirstLastPara="0" vertOverflow="overflow" horzOverflow="overflow" vert="horz" wrap="square" lIns="87773" tIns="43885" rIns="87773" bIns="43885" numCol="1" spcCol="0" rtlCol="0" fromWordArt="0" anchor="t" anchorCtr="0" forceAA="0" compatLnSpc="1">
                  <a:prstTxWarp prst="textNoShape">
                    <a:avLst/>
                  </a:prstTxWarp>
                  <a:noAutofit/>
                </a:bodyPr>
                <a:lstStyle/>
                <a:p>
                  <a:pPr defTabSz="877144" fontAlgn="base">
                    <a:lnSpc>
                      <a:spcPct val="90000"/>
                    </a:lnSpc>
                    <a:spcBef>
                      <a:spcPct val="0"/>
                    </a:spcBef>
                    <a:spcAft>
                      <a:spcPct val="0"/>
                    </a:spcAft>
                    <a:defRPr/>
                  </a:pPr>
                  <a:r>
                    <a:rPr lang="en-US" sz="980" kern="0" spc="-28" dirty="0">
                      <a:gradFill>
                        <a:gsLst>
                          <a:gs pos="1250">
                            <a:srgbClr val="FFFFFF"/>
                          </a:gs>
                          <a:gs pos="10417">
                            <a:srgbClr val="FFFFFF"/>
                          </a:gs>
                        </a:gsLst>
                        <a:lin ang="5400000" scaled="0"/>
                      </a:gradFill>
                    </a:rPr>
                    <a:t>Web </a:t>
                  </a:r>
                  <a:br>
                    <a:rPr lang="en-US" sz="980" kern="0" spc="-28" dirty="0">
                      <a:gradFill>
                        <a:gsLst>
                          <a:gs pos="1250">
                            <a:srgbClr val="FFFFFF"/>
                          </a:gs>
                          <a:gs pos="10417">
                            <a:srgbClr val="FFFFFF"/>
                          </a:gs>
                        </a:gsLst>
                        <a:lin ang="5400000" scaled="0"/>
                      </a:gradFill>
                    </a:rPr>
                  </a:br>
                  <a:r>
                    <a:rPr lang="en-US" sz="980" kern="0" spc="-28" dirty="0">
                      <a:gradFill>
                        <a:gsLst>
                          <a:gs pos="1250">
                            <a:srgbClr val="FFFFFF"/>
                          </a:gs>
                          <a:gs pos="10417">
                            <a:srgbClr val="FFFFFF"/>
                          </a:gs>
                        </a:gsLst>
                        <a:lin ang="5400000" scaled="0"/>
                      </a:gradFill>
                    </a:rPr>
                    <a:t>sites</a:t>
                  </a:r>
                </a:p>
              </p:txBody>
            </p:sp>
            <p:sp>
              <p:nvSpPr>
                <p:cNvPr id="81" name="Rectangle 78"/>
                <p:cNvSpPr/>
                <p:nvPr/>
              </p:nvSpPr>
              <p:spPr bwMode="auto">
                <a:xfrm>
                  <a:off x="6836426" y="3686986"/>
                  <a:ext cx="627578" cy="627586"/>
                </a:xfrm>
                <a:prstGeom prst="rect">
                  <a:avLst/>
                </a:prstGeom>
                <a:solidFill>
                  <a:srgbClr val="FFFFFF">
                    <a:lumMod val="50000"/>
                  </a:srgbClr>
                </a:solidFill>
                <a:ln w="10795" cap="flat" cmpd="sng" algn="ctr">
                  <a:noFill/>
                  <a:prstDash val="solid"/>
                  <a:headEnd type="none" w="med" len="med"/>
                  <a:tailEnd type="none" w="med" len="med"/>
                </a:ln>
                <a:effectLst/>
              </p:spPr>
              <p:txBody>
                <a:bodyPr rot="0" spcFirstLastPara="0" vertOverflow="overflow" horzOverflow="overflow" vert="horz" wrap="square" lIns="87773" tIns="43885" rIns="87773" bIns="43885" numCol="1" spcCol="0" rtlCol="0" fromWordArt="0" anchor="t" anchorCtr="0" forceAA="0" compatLnSpc="1">
                  <a:prstTxWarp prst="textNoShape">
                    <a:avLst/>
                  </a:prstTxWarp>
                  <a:noAutofit/>
                </a:bodyPr>
                <a:lstStyle/>
                <a:p>
                  <a:pPr defTabSz="877144" fontAlgn="base">
                    <a:lnSpc>
                      <a:spcPct val="90000"/>
                    </a:lnSpc>
                    <a:spcBef>
                      <a:spcPct val="0"/>
                    </a:spcBef>
                    <a:spcAft>
                      <a:spcPct val="0"/>
                    </a:spcAft>
                    <a:defRPr/>
                  </a:pPr>
                  <a:r>
                    <a:rPr lang="en-US" sz="980" kern="0" spc="-28" dirty="0">
                      <a:gradFill>
                        <a:gsLst>
                          <a:gs pos="1250">
                            <a:srgbClr val="FFFFFF"/>
                          </a:gs>
                          <a:gs pos="10417">
                            <a:srgbClr val="FFFFFF"/>
                          </a:gs>
                        </a:gsLst>
                        <a:lin ang="5400000" scaled="0"/>
                      </a:gradFill>
                    </a:rPr>
                    <a:t>VM </a:t>
                  </a:r>
                </a:p>
              </p:txBody>
            </p:sp>
            <p:sp>
              <p:nvSpPr>
                <p:cNvPr id="82" name="Rectangle 81"/>
                <p:cNvSpPr/>
                <p:nvPr/>
              </p:nvSpPr>
              <p:spPr bwMode="auto">
                <a:xfrm>
                  <a:off x="7510361" y="3686986"/>
                  <a:ext cx="627578" cy="627586"/>
                </a:xfrm>
                <a:prstGeom prst="rect">
                  <a:avLst/>
                </a:prstGeom>
                <a:solidFill>
                  <a:srgbClr val="FFFFFF">
                    <a:lumMod val="50000"/>
                  </a:srgbClr>
                </a:solidFill>
                <a:ln w="10795" cap="flat" cmpd="sng" algn="ctr">
                  <a:noFill/>
                  <a:prstDash val="solid"/>
                  <a:headEnd type="none" w="med" len="med"/>
                  <a:tailEnd type="none" w="med" len="med"/>
                </a:ln>
                <a:effectLst/>
              </p:spPr>
              <p:txBody>
                <a:bodyPr rot="0" spcFirstLastPara="0" vertOverflow="overflow" horzOverflow="overflow" vert="horz" wrap="square" lIns="87773" tIns="43885" rIns="87773" bIns="43885" numCol="1" spcCol="0" rtlCol="0" fromWordArt="0" anchor="t" anchorCtr="0" forceAA="0" compatLnSpc="1">
                  <a:prstTxWarp prst="textNoShape">
                    <a:avLst/>
                  </a:prstTxWarp>
                  <a:noAutofit/>
                </a:bodyPr>
                <a:lstStyle/>
                <a:p>
                  <a:pPr defTabSz="877144" fontAlgn="base">
                    <a:lnSpc>
                      <a:spcPct val="90000"/>
                    </a:lnSpc>
                    <a:spcBef>
                      <a:spcPct val="0"/>
                    </a:spcBef>
                    <a:spcAft>
                      <a:spcPct val="0"/>
                    </a:spcAft>
                    <a:defRPr/>
                  </a:pPr>
                  <a:r>
                    <a:rPr lang="en-US" sz="980" kern="0" spc="-28" dirty="0">
                      <a:gradFill>
                        <a:gsLst>
                          <a:gs pos="1250">
                            <a:srgbClr val="FFFFFF"/>
                          </a:gs>
                          <a:gs pos="10417">
                            <a:srgbClr val="FFFFFF"/>
                          </a:gs>
                        </a:gsLst>
                        <a:lin ang="5400000" scaled="0"/>
                      </a:gradFill>
                    </a:rPr>
                    <a:t>Service </a:t>
                  </a:r>
                  <a:br>
                    <a:rPr lang="en-US" sz="980" kern="0" spc="-28" dirty="0">
                      <a:gradFill>
                        <a:gsLst>
                          <a:gs pos="1250">
                            <a:srgbClr val="FFFFFF"/>
                          </a:gs>
                          <a:gs pos="10417">
                            <a:srgbClr val="FFFFFF"/>
                          </a:gs>
                        </a:gsLst>
                        <a:lin ang="5400000" scaled="0"/>
                      </a:gradFill>
                    </a:rPr>
                  </a:br>
                  <a:r>
                    <a:rPr lang="en-US" sz="980" kern="0" spc="-28" dirty="0">
                      <a:gradFill>
                        <a:gsLst>
                          <a:gs pos="1250">
                            <a:srgbClr val="FFFFFF"/>
                          </a:gs>
                          <a:gs pos="10417">
                            <a:srgbClr val="FFFFFF"/>
                          </a:gs>
                        </a:gsLst>
                        <a:lin ang="5400000" scaled="0"/>
                      </a:gradFill>
                    </a:rPr>
                    <a:t>bus</a:t>
                  </a:r>
                </a:p>
              </p:txBody>
            </p:sp>
          </p:grpSp>
        </p:grpSp>
        <p:grpSp>
          <p:nvGrpSpPr>
            <p:cNvPr id="55" name="Group 6"/>
            <p:cNvGrpSpPr/>
            <p:nvPr/>
          </p:nvGrpSpPr>
          <p:grpSpPr>
            <a:xfrm>
              <a:off x="7775997" y="4005304"/>
              <a:ext cx="327148" cy="284795"/>
              <a:chOff x="6598260" y="4590950"/>
              <a:chExt cx="349473" cy="304226"/>
            </a:xfrm>
          </p:grpSpPr>
          <p:sp>
            <p:nvSpPr>
              <p:cNvPr id="58" name="Freeform 5"/>
              <p:cNvSpPr>
                <a:spLocks/>
              </p:cNvSpPr>
              <p:nvPr/>
            </p:nvSpPr>
            <p:spPr bwMode="auto">
              <a:xfrm>
                <a:off x="6691674" y="470043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p:spPr>
            <p:txBody>
              <a:bodyPr vert="horz" wrap="square" lIns="89617" tIns="44808" rIns="89617" bIns="44808" numCol="1" anchor="t" anchorCtr="0" compatLnSpc="1">
                <a:prstTxWarp prst="textNoShape">
                  <a:avLst/>
                </a:prstTxWarp>
              </a:bodyPr>
              <a:lstStyle/>
              <a:p>
                <a:pPr algn="ctr" defTabSz="1065376">
                  <a:defRPr/>
                </a:pPr>
                <a:endParaRPr lang="en-US" sz="2157" kern="0">
                  <a:solidFill>
                    <a:srgbClr val="505050"/>
                  </a:solidFill>
                </a:endParaRPr>
              </a:p>
            </p:txBody>
          </p:sp>
          <p:sp>
            <p:nvSpPr>
              <p:cNvPr id="59" name="Freeform 6"/>
              <p:cNvSpPr>
                <a:spLocks/>
              </p:cNvSpPr>
              <p:nvPr/>
            </p:nvSpPr>
            <p:spPr bwMode="auto">
              <a:xfrm>
                <a:off x="6691674" y="469654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p:spPr>
            <p:txBody>
              <a:bodyPr vert="horz" wrap="square" lIns="89617" tIns="44808" rIns="89617" bIns="44808" numCol="1" anchor="t" anchorCtr="0" compatLnSpc="1">
                <a:prstTxWarp prst="textNoShape">
                  <a:avLst/>
                </a:prstTxWarp>
              </a:bodyPr>
              <a:lstStyle/>
              <a:p>
                <a:pPr algn="ctr" defTabSz="1065376">
                  <a:defRPr/>
                </a:pPr>
                <a:endParaRPr lang="en-US" sz="2157" kern="0">
                  <a:solidFill>
                    <a:srgbClr val="505050"/>
                  </a:solidFill>
                </a:endParaRPr>
              </a:p>
            </p:txBody>
          </p:sp>
          <p:sp>
            <p:nvSpPr>
              <p:cNvPr id="60" name="Freeform 7"/>
              <p:cNvSpPr>
                <a:spLocks/>
              </p:cNvSpPr>
              <p:nvPr/>
            </p:nvSpPr>
            <p:spPr bwMode="auto">
              <a:xfrm>
                <a:off x="6833929" y="468529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p:spPr>
            <p:txBody>
              <a:bodyPr vert="horz" wrap="square" lIns="89617" tIns="44808" rIns="89617" bIns="44808" numCol="1" anchor="t" anchorCtr="0" compatLnSpc="1">
                <a:prstTxWarp prst="textNoShape">
                  <a:avLst/>
                </a:prstTxWarp>
              </a:bodyPr>
              <a:lstStyle/>
              <a:p>
                <a:pPr algn="ctr" defTabSz="1065376">
                  <a:defRPr/>
                </a:pPr>
                <a:endParaRPr lang="en-US" sz="2157" kern="0">
                  <a:solidFill>
                    <a:srgbClr val="505050"/>
                  </a:solidFill>
                </a:endParaRPr>
              </a:p>
            </p:txBody>
          </p:sp>
          <p:sp>
            <p:nvSpPr>
              <p:cNvPr id="61" name="Freeform 8"/>
              <p:cNvSpPr>
                <a:spLocks/>
              </p:cNvSpPr>
              <p:nvPr/>
            </p:nvSpPr>
            <p:spPr bwMode="auto">
              <a:xfrm>
                <a:off x="6738144" y="4641582"/>
                <a:ext cx="0" cy="433"/>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0"/>
                      <a:pt x="0" y="0"/>
                    </a:cubicBezTo>
                    <a:cubicBezTo>
                      <a:pt x="0" y="1"/>
                      <a:pt x="0" y="1"/>
                      <a:pt x="0" y="1"/>
                    </a:cubicBezTo>
                    <a:close/>
                  </a:path>
                </a:pathLst>
              </a:custGeom>
              <a:solidFill>
                <a:srgbClr val="FFFFFF"/>
              </a:solidFill>
              <a:ln>
                <a:noFill/>
              </a:ln>
              <a:extLst/>
            </p:spPr>
            <p:txBody>
              <a:bodyPr vert="horz" wrap="square" lIns="89617" tIns="44808" rIns="89617" bIns="44808" numCol="1" anchor="t" anchorCtr="0" compatLnSpc="1">
                <a:prstTxWarp prst="textNoShape">
                  <a:avLst/>
                </a:prstTxWarp>
              </a:bodyPr>
              <a:lstStyle/>
              <a:p>
                <a:pPr algn="ctr" defTabSz="1065376">
                  <a:defRPr/>
                </a:pPr>
                <a:endParaRPr lang="en-US" sz="2157" kern="0">
                  <a:solidFill>
                    <a:srgbClr val="505050"/>
                  </a:solidFill>
                </a:endParaRPr>
              </a:p>
            </p:txBody>
          </p:sp>
          <p:sp>
            <p:nvSpPr>
              <p:cNvPr id="62" name="Freeform 9"/>
              <p:cNvSpPr>
                <a:spLocks/>
              </p:cNvSpPr>
              <p:nvPr/>
            </p:nvSpPr>
            <p:spPr bwMode="auto">
              <a:xfrm>
                <a:off x="6770389" y="4717747"/>
                <a:ext cx="0" cy="433"/>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1"/>
                      <a:pt x="0" y="1"/>
                      <a:pt x="0" y="1"/>
                    </a:cubicBezTo>
                    <a:cubicBezTo>
                      <a:pt x="0" y="1"/>
                      <a:pt x="0" y="1"/>
                      <a:pt x="0" y="1"/>
                    </a:cubicBezTo>
                    <a:close/>
                  </a:path>
                </a:pathLst>
              </a:custGeom>
              <a:solidFill>
                <a:srgbClr val="FFFFFF"/>
              </a:solidFill>
              <a:ln>
                <a:noFill/>
              </a:ln>
              <a:extLst/>
            </p:spPr>
            <p:txBody>
              <a:bodyPr vert="horz" wrap="square" lIns="89617" tIns="44808" rIns="89617" bIns="44808" numCol="1" anchor="t" anchorCtr="0" compatLnSpc="1">
                <a:prstTxWarp prst="textNoShape">
                  <a:avLst/>
                </a:prstTxWarp>
              </a:bodyPr>
              <a:lstStyle/>
              <a:p>
                <a:pPr algn="ctr" defTabSz="1065376">
                  <a:defRPr/>
                </a:pPr>
                <a:endParaRPr lang="en-US" sz="2157" kern="0">
                  <a:solidFill>
                    <a:srgbClr val="505050"/>
                  </a:solidFill>
                </a:endParaRPr>
              </a:p>
            </p:txBody>
          </p:sp>
          <p:sp>
            <p:nvSpPr>
              <p:cNvPr id="63" name="Freeform 10"/>
              <p:cNvSpPr>
                <a:spLocks noEditPoints="1"/>
              </p:cNvSpPr>
              <p:nvPr/>
            </p:nvSpPr>
            <p:spPr bwMode="auto">
              <a:xfrm>
                <a:off x="6645204" y="4590950"/>
                <a:ext cx="245627" cy="152329"/>
              </a:xfrm>
              <a:custGeom>
                <a:avLst/>
                <a:gdLst>
                  <a:gd name="T0" fmla="*/ 804 w 913"/>
                  <a:gd name="T1" fmla="*/ 236 h 620"/>
                  <a:gd name="T2" fmla="*/ 765 w 913"/>
                  <a:gd name="T3" fmla="*/ 243 h 620"/>
                  <a:gd name="T4" fmla="*/ 763 w 913"/>
                  <a:gd name="T5" fmla="*/ 193 h 620"/>
                  <a:gd name="T6" fmla="*/ 522 w 913"/>
                  <a:gd name="T7" fmla="*/ 18 h 620"/>
                  <a:gd name="T8" fmla="*/ 368 w 913"/>
                  <a:gd name="T9" fmla="*/ 129 h 620"/>
                  <a:gd name="T10" fmla="*/ 368 w 913"/>
                  <a:gd name="T11" fmla="*/ 129 h 620"/>
                  <a:gd name="T12" fmla="*/ 276 w 913"/>
                  <a:gd name="T13" fmla="*/ 82 h 620"/>
                  <a:gd name="T14" fmla="*/ 130 w 913"/>
                  <a:gd name="T15" fmla="*/ 206 h 620"/>
                  <a:gd name="T16" fmla="*/ 138 w 913"/>
                  <a:gd name="T17" fmla="*/ 262 h 620"/>
                  <a:gd name="T18" fmla="*/ 138 w 913"/>
                  <a:gd name="T19" fmla="*/ 262 h 620"/>
                  <a:gd name="T20" fmla="*/ 22 w 913"/>
                  <a:gd name="T21" fmla="*/ 333 h 620"/>
                  <a:gd name="T22" fmla="*/ 86 w 913"/>
                  <a:gd name="T23" fmla="*/ 476 h 620"/>
                  <a:gd name="T24" fmla="*/ 174 w 913"/>
                  <a:gd name="T25" fmla="*/ 472 h 620"/>
                  <a:gd name="T26" fmla="*/ 174 w 913"/>
                  <a:gd name="T27" fmla="*/ 472 h 620"/>
                  <a:gd name="T28" fmla="*/ 188 w 913"/>
                  <a:gd name="T29" fmla="*/ 512 h 620"/>
                  <a:gd name="T30" fmla="*/ 398 w 913"/>
                  <a:gd name="T31" fmla="*/ 582 h 620"/>
                  <a:gd name="T32" fmla="*/ 452 w 913"/>
                  <a:gd name="T33" fmla="*/ 538 h 620"/>
                  <a:gd name="T34" fmla="*/ 567 w 913"/>
                  <a:gd name="T35" fmla="*/ 576 h 620"/>
                  <a:gd name="T36" fmla="*/ 637 w 913"/>
                  <a:gd name="T37" fmla="*/ 500 h 620"/>
                  <a:gd name="T38" fmla="*/ 731 w 913"/>
                  <a:gd name="T39" fmla="*/ 506 h 620"/>
                  <a:gd name="T40" fmla="*/ 768 w 913"/>
                  <a:gd name="T41" fmla="*/ 448 h 620"/>
                  <a:gd name="T42" fmla="*/ 804 w 913"/>
                  <a:gd name="T43" fmla="*/ 454 h 620"/>
                  <a:gd name="T44" fmla="*/ 913 w 913"/>
                  <a:gd name="T45" fmla="*/ 346 h 620"/>
                  <a:gd name="T46" fmla="*/ 804 w 913"/>
                  <a:gd name="T47" fmla="*/ 236 h 620"/>
                  <a:gd name="T48" fmla="*/ 172 w 913"/>
                  <a:gd name="T49" fmla="*/ 446 h 620"/>
                  <a:gd name="T50" fmla="*/ 172 w 913"/>
                  <a:gd name="T51" fmla="*/ 446 h 620"/>
                  <a:gd name="T52" fmla="*/ 172 w 913"/>
                  <a:gd name="T53" fmla="*/ 446 h 620"/>
                  <a:gd name="T54" fmla="*/ 172 w 913"/>
                  <a:gd name="T55" fmla="*/ 446 h 620"/>
                  <a:gd name="T56" fmla="*/ 172 w 913"/>
                  <a:gd name="T57" fmla="*/ 431 h 620"/>
                  <a:gd name="T58" fmla="*/ 172 w 913"/>
                  <a:gd name="T59" fmla="*/ 431 h 620"/>
                  <a:gd name="T60" fmla="*/ 172 w 913"/>
                  <a:gd name="T61" fmla="*/ 431 h 620"/>
                  <a:gd name="T62" fmla="*/ 172 w 913"/>
                  <a:gd name="T63" fmla="*/ 431 h 620"/>
                  <a:gd name="T64" fmla="*/ 345 w 913"/>
                  <a:gd name="T65" fmla="*/ 208 h 620"/>
                  <a:gd name="T66" fmla="*/ 345 w 913"/>
                  <a:gd name="T67" fmla="*/ 207 h 620"/>
                  <a:gd name="T68" fmla="*/ 345 w 913"/>
                  <a:gd name="T69" fmla="*/ 207 h 620"/>
                  <a:gd name="T70" fmla="*/ 345 w 913"/>
                  <a:gd name="T71" fmla="*/ 208 h 620"/>
                  <a:gd name="T72" fmla="*/ 465 w 913"/>
                  <a:gd name="T73" fmla="*/ 518 h 620"/>
                  <a:gd name="T74" fmla="*/ 465 w 913"/>
                  <a:gd name="T75" fmla="*/ 518 h 620"/>
                  <a:gd name="T76" fmla="*/ 465 w 913"/>
                  <a:gd name="T77" fmla="*/ 517 h 620"/>
                  <a:gd name="T78" fmla="*/ 465 w 913"/>
                  <a:gd name="T79" fmla="*/ 518 h 620"/>
                  <a:gd name="T80" fmla="*/ 702 w 913"/>
                  <a:gd name="T81" fmla="*/ 385 h 620"/>
                  <a:gd name="T82" fmla="*/ 702 w 913"/>
                  <a:gd name="T83" fmla="*/ 385 h 620"/>
                  <a:gd name="T84" fmla="*/ 702 w 913"/>
                  <a:gd name="T85" fmla="*/ 385 h 620"/>
                  <a:gd name="T86" fmla="*/ 702 w 913"/>
                  <a:gd name="T87" fmla="*/ 385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3" h="620">
                    <a:moveTo>
                      <a:pt x="804" y="236"/>
                    </a:moveTo>
                    <a:cubicBezTo>
                      <a:pt x="791" y="236"/>
                      <a:pt x="778" y="239"/>
                      <a:pt x="765" y="243"/>
                    </a:cubicBezTo>
                    <a:cubicBezTo>
                      <a:pt x="767" y="227"/>
                      <a:pt x="766" y="210"/>
                      <a:pt x="763" y="193"/>
                    </a:cubicBezTo>
                    <a:cubicBezTo>
                      <a:pt x="745" y="78"/>
                      <a:pt x="637" y="0"/>
                      <a:pt x="522" y="18"/>
                    </a:cubicBezTo>
                    <a:cubicBezTo>
                      <a:pt x="453" y="29"/>
                      <a:pt x="398" y="72"/>
                      <a:pt x="368" y="129"/>
                    </a:cubicBezTo>
                    <a:cubicBezTo>
                      <a:pt x="368" y="129"/>
                      <a:pt x="368" y="129"/>
                      <a:pt x="368" y="129"/>
                    </a:cubicBezTo>
                    <a:cubicBezTo>
                      <a:pt x="346" y="102"/>
                      <a:pt x="314" y="85"/>
                      <a:pt x="276" y="82"/>
                    </a:cubicBezTo>
                    <a:cubicBezTo>
                      <a:pt x="202" y="75"/>
                      <a:pt x="136" y="131"/>
                      <a:pt x="130" y="206"/>
                    </a:cubicBezTo>
                    <a:cubicBezTo>
                      <a:pt x="128" y="225"/>
                      <a:pt x="131" y="245"/>
                      <a:pt x="138" y="262"/>
                    </a:cubicBezTo>
                    <a:cubicBezTo>
                      <a:pt x="138" y="262"/>
                      <a:pt x="138" y="262"/>
                      <a:pt x="138" y="262"/>
                    </a:cubicBezTo>
                    <a:cubicBezTo>
                      <a:pt x="89" y="257"/>
                      <a:pt x="41" y="285"/>
                      <a:pt x="22" y="333"/>
                    </a:cubicBezTo>
                    <a:cubicBezTo>
                      <a:pt x="0" y="390"/>
                      <a:pt x="29" y="454"/>
                      <a:pt x="86" y="476"/>
                    </a:cubicBezTo>
                    <a:cubicBezTo>
                      <a:pt x="116" y="488"/>
                      <a:pt x="148" y="485"/>
                      <a:pt x="174" y="472"/>
                    </a:cubicBezTo>
                    <a:cubicBezTo>
                      <a:pt x="174" y="472"/>
                      <a:pt x="174" y="472"/>
                      <a:pt x="174" y="472"/>
                    </a:cubicBezTo>
                    <a:cubicBezTo>
                      <a:pt x="177" y="485"/>
                      <a:pt x="182" y="499"/>
                      <a:pt x="188" y="512"/>
                    </a:cubicBezTo>
                    <a:cubicBezTo>
                      <a:pt x="227" y="589"/>
                      <a:pt x="321" y="620"/>
                      <a:pt x="398" y="582"/>
                    </a:cubicBezTo>
                    <a:cubicBezTo>
                      <a:pt x="420" y="571"/>
                      <a:pt x="438" y="556"/>
                      <a:pt x="452" y="538"/>
                    </a:cubicBezTo>
                    <a:cubicBezTo>
                      <a:pt x="477" y="573"/>
                      <a:pt x="523" y="590"/>
                      <a:pt x="567" y="576"/>
                    </a:cubicBezTo>
                    <a:cubicBezTo>
                      <a:pt x="604" y="565"/>
                      <a:pt x="629" y="535"/>
                      <a:pt x="637" y="500"/>
                    </a:cubicBezTo>
                    <a:cubicBezTo>
                      <a:pt x="663" y="521"/>
                      <a:pt x="701" y="525"/>
                      <a:pt x="731" y="506"/>
                    </a:cubicBezTo>
                    <a:cubicBezTo>
                      <a:pt x="752" y="493"/>
                      <a:pt x="765" y="471"/>
                      <a:pt x="768" y="448"/>
                    </a:cubicBezTo>
                    <a:cubicBezTo>
                      <a:pt x="779" y="452"/>
                      <a:pt x="791" y="454"/>
                      <a:pt x="804" y="454"/>
                    </a:cubicBezTo>
                    <a:cubicBezTo>
                      <a:pt x="864" y="455"/>
                      <a:pt x="913" y="406"/>
                      <a:pt x="913" y="346"/>
                    </a:cubicBezTo>
                    <a:cubicBezTo>
                      <a:pt x="913" y="285"/>
                      <a:pt x="864" y="236"/>
                      <a:pt x="804" y="236"/>
                    </a:cubicBezTo>
                    <a:close/>
                    <a:moveTo>
                      <a:pt x="172" y="446"/>
                    </a:moveTo>
                    <a:cubicBezTo>
                      <a:pt x="172" y="446"/>
                      <a:pt x="172" y="446"/>
                      <a:pt x="172" y="446"/>
                    </a:cubicBezTo>
                    <a:cubicBezTo>
                      <a:pt x="172" y="446"/>
                      <a:pt x="172" y="446"/>
                      <a:pt x="172" y="446"/>
                    </a:cubicBezTo>
                    <a:cubicBezTo>
                      <a:pt x="172" y="446"/>
                      <a:pt x="172" y="446"/>
                      <a:pt x="172" y="446"/>
                    </a:cubicBezTo>
                    <a:close/>
                    <a:moveTo>
                      <a:pt x="172" y="431"/>
                    </a:moveTo>
                    <a:cubicBezTo>
                      <a:pt x="172" y="431"/>
                      <a:pt x="172" y="431"/>
                      <a:pt x="172" y="431"/>
                    </a:cubicBezTo>
                    <a:cubicBezTo>
                      <a:pt x="172" y="431"/>
                      <a:pt x="172" y="431"/>
                      <a:pt x="172" y="431"/>
                    </a:cubicBezTo>
                    <a:cubicBezTo>
                      <a:pt x="172" y="431"/>
                      <a:pt x="172" y="431"/>
                      <a:pt x="172" y="431"/>
                    </a:cubicBezTo>
                    <a:close/>
                    <a:moveTo>
                      <a:pt x="345" y="208"/>
                    </a:moveTo>
                    <a:cubicBezTo>
                      <a:pt x="345" y="208"/>
                      <a:pt x="345" y="208"/>
                      <a:pt x="345" y="207"/>
                    </a:cubicBezTo>
                    <a:cubicBezTo>
                      <a:pt x="345" y="207"/>
                      <a:pt x="345" y="207"/>
                      <a:pt x="345" y="207"/>
                    </a:cubicBezTo>
                    <a:cubicBezTo>
                      <a:pt x="345" y="208"/>
                      <a:pt x="345" y="208"/>
                      <a:pt x="345" y="208"/>
                    </a:cubicBezTo>
                    <a:close/>
                    <a:moveTo>
                      <a:pt x="465" y="518"/>
                    </a:moveTo>
                    <a:cubicBezTo>
                      <a:pt x="465" y="518"/>
                      <a:pt x="465" y="518"/>
                      <a:pt x="465" y="518"/>
                    </a:cubicBezTo>
                    <a:cubicBezTo>
                      <a:pt x="465" y="518"/>
                      <a:pt x="465" y="518"/>
                      <a:pt x="465" y="517"/>
                    </a:cubicBezTo>
                    <a:cubicBezTo>
                      <a:pt x="465" y="517"/>
                      <a:pt x="465" y="518"/>
                      <a:pt x="465" y="518"/>
                    </a:cubicBezTo>
                    <a:close/>
                    <a:moveTo>
                      <a:pt x="702" y="385"/>
                    </a:moveTo>
                    <a:cubicBezTo>
                      <a:pt x="702" y="385"/>
                      <a:pt x="702" y="385"/>
                      <a:pt x="702" y="385"/>
                    </a:cubicBezTo>
                    <a:cubicBezTo>
                      <a:pt x="702" y="385"/>
                      <a:pt x="702" y="385"/>
                      <a:pt x="702" y="385"/>
                    </a:cubicBezTo>
                    <a:cubicBezTo>
                      <a:pt x="702" y="385"/>
                      <a:pt x="702" y="385"/>
                      <a:pt x="702" y="385"/>
                    </a:cubicBezTo>
                    <a:close/>
                  </a:path>
                </a:pathLst>
              </a:custGeom>
              <a:solidFill>
                <a:srgbClr val="FFFFFF"/>
              </a:solidFill>
              <a:ln>
                <a:noFill/>
              </a:ln>
              <a:extLst/>
            </p:spPr>
            <p:txBody>
              <a:bodyPr vert="horz" wrap="square" lIns="89617" tIns="44808" rIns="89617" bIns="44808" numCol="1" anchor="t" anchorCtr="0" compatLnSpc="1">
                <a:prstTxWarp prst="textNoShape">
                  <a:avLst/>
                </a:prstTxWarp>
              </a:bodyPr>
              <a:lstStyle/>
              <a:p>
                <a:pPr algn="ctr" defTabSz="1065376">
                  <a:defRPr/>
                </a:pPr>
                <a:endParaRPr lang="en-US" sz="2157" kern="0">
                  <a:solidFill>
                    <a:srgbClr val="505050"/>
                  </a:solidFill>
                </a:endParaRPr>
              </a:p>
            </p:txBody>
          </p:sp>
          <p:sp>
            <p:nvSpPr>
              <p:cNvPr id="64" name="Freeform 11"/>
              <p:cNvSpPr>
                <a:spLocks noEditPoints="1"/>
              </p:cNvSpPr>
              <p:nvPr/>
            </p:nvSpPr>
            <p:spPr bwMode="auto">
              <a:xfrm>
                <a:off x="6598260" y="4706928"/>
                <a:ext cx="41728" cy="90013"/>
              </a:xfrm>
              <a:custGeom>
                <a:avLst/>
                <a:gdLst>
                  <a:gd name="T0" fmla="*/ 79 w 155"/>
                  <a:gd name="T1" fmla="*/ 328 h 368"/>
                  <a:gd name="T2" fmla="*/ 114 w 155"/>
                  <a:gd name="T3" fmla="*/ 293 h 368"/>
                  <a:gd name="T4" fmla="*/ 113 w 155"/>
                  <a:gd name="T5" fmla="*/ 74 h 368"/>
                  <a:gd name="T6" fmla="*/ 154 w 155"/>
                  <a:gd name="T7" fmla="*/ 116 h 368"/>
                  <a:gd name="T8" fmla="*/ 154 w 155"/>
                  <a:gd name="T9" fmla="*/ 0 h 368"/>
                  <a:gd name="T10" fmla="*/ 38 w 155"/>
                  <a:gd name="T11" fmla="*/ 0 h 368"/>
                  <a:gd name="T12" fmla="*/ 78 w 155"/>
                  <a:gd name="T13" fmla="*/ 40 h 368"/>
                  <a:gd name="T14" fmla="*/ 79 w 155"/>
                  <a:gd name="T15" fmla="*/ 328 h 368"/>
                  <a:gd name="T16" fmla="*/ 39 w 155"/>
                  <a:gd name="T17" fmla="*/ 368 h 368"/>
                  <a:gd name="T18" fmla="*/ 155 w 155"/>
                  <a:gd name="T19" fmla="*/ 368 h 368"/>
                  <a:gd name="T20" fmla="*/ 155 w 155"/>
                  <a:gd name="T21" fmla="*/ 253 h 368"/>
                  <a:gd name="T22" fmla="*/ 39 w 155"/>
                  <a:gd name="T23" fmla="*/ 36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5" h="368">
                    <a:moveTo>
                      <a:pt x="79" y="328"/>
                    </a:moveTo>
                    <a:cubicBezTo>
                      <a:pt x="114" y="293"/>
                      <a:pt x="114" y="293"/>
                      <a:pt x="114" y="293"/>
                    </a:cubicBezTo>
                    <a:cubicBezTo>
                      <a:pt x="54" y="233"/>
                      <a:pt x="53" y="135"/>
                      <a:pt x="113" y="74"/>
                    </a:cubicBezTo>
                    <a:cubicBezTo>
                      <a:pt x="154" y="116"/>
                      <a:pt x="154" y="116"/>
                      <a:pt x="154" y="116"/>
                    </a:cubicBezTo>
                    <a:cubicBezTo>
                      <a:pt x="154" y="0"/>
                      <a:pt x="154" y="0"/>
                      <a:pt x="154" y="0"/>
                    </a:cubicBezTo>
                    <a:cubicBezTo>
                      <a:pt x="38" y="0"/>
                      <a:pt x="38" y="0"/>
                      <a:pt x="38" y="0"/>
                    </a:cubicBezTo>
                    <a:cubicBezTo>
                      <a:pt x="78" y="40"/>
                      <a:pt x="78" y="40"/>
                      <a:pt x="78" y="40"/>
                    </a:cubicBezTo>
                    <a:cubicBezTo>
                      <a:pt x="0" y="120"/>
                      <a:pt x="0" y="248"/>
                      <a:pt x="79" y="328"/>
                    </a:cubicBezTo>
                    <a:close/>
                    <a:moveTo>
                      <a:pt x="39" y="368"/>
                    </a:moveTo>
                    <a:cubicBezTo>
                      <a:pt x="155" y="368"/>
                      <a:pt x="155" y="368"/>
                      <a:pt x="155" y="368"/>
                    </a:cubicBezTo>
                    <a:cubicBezTo>
                      <a:pt x="155" y="253"/>
                      <a:pt x="155" y="253"/>
                      <a:pt x="155" y="253"/>
                    </a:cubicBezTo>
                    <a:lnTo>
                      <a:pt x="39" y="368"/>
                    </a:lnTo>
                    <a:close/>
                  </a:path>
                </a:pathLst>
              </a:custGeom>
              <a:solidFill>
                <a:srgbClr val="FFFFFF"/>
              </a:solidFill>
              <a:ln>
                <a:noFill/>
              </a:ln>
              <a:extLst/>
            </p:spPr>
            <p:txBody>
              <a:bodyPr vert="horz" wrap="square" lIns="89617" tIns="44808" rIns="89617" bIns="44808" numCol="1" anchor="t" anchorCtr="0" compatLnSpc="1">
                <a:prstTxWarp prst="textNoShape">
                  <a:avLst/>
                </a:prstTxWarp>
              </a:bodyPr>
              <a:lstStyle/>
              <a:p>
                <a:pPr algn="ctr" defTabSz="1065376">
                  <a:defRPr/>
                </a:pPr>
                <a:endParaRPr lang="en-US" sz="2157" kern="0">
                  <a:solidFill>
                    <a:srgbClr val="505050"/>
                  </a:solidFill>
                </a:endParaRPr>
              </a:p>
            </p:txBody>
          </p:sp>
          <p:sp>
            <p:nvSpPr>
              <p:cNvPr id="65" name="Freeform 12"/>
              <p:cNvSpPr>
                <a:spLocks/>
              </p:cNvSpPr>
              <p:nvPr/>
            </p:nvSpPr>
            <p:spPr bwMode="auto">
              <a:xfrm>
                <a:off x="6673181" y="4822906"/>
                <a:ext cx="35564" cy="6059"/>
              </a:xfrm>
              <a:custGeom>
                <a:avLst/>
                <a:gdLst>
                  <a:gd name="T0" fmla="*/ 120 w 132"/>
                  <a:gd name="T1" fmla="*/ 0 h 25"/>
                  <a:gd name="T2" fmla="*/ 12 w 132"/>
                  <a:gd name="T3" fmla="*/ 0 h 25"/>
                  <a:gd name="T4" fmla="*/ 0 w 132"/>
                  <a:gd name="T5" fmla="*/ 13 h 25"/>
                  <a:gd name="T6" fmla="*/ 12 w 132"/>
                  <a:gd name="T7" fmla="*/ 25 h 25"/>
                  <a:gd name="T8" fmla="*/ 120 w 132"/>
                  <a:gd name="T9" fmla="*/ 25 h 25"/>
                  <a:gd name="T10" fmla="*/ 132 w 132"/>
                  <a:gd name="T11" fmla="*/ 13 h 25"/>
                  <a:gd name="T12" fmla="*/ 120 w 13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132" h="25">
                    <a:moveTo>
                      <a:pt x="120" y="0"/>
                    </a:moveTo>
                    <a:cubicBezTo>
                      <a:pt x="12" y="0"/>
                      <a:pt x="12" y="0"/>
                      <a:pt x="12" y="0"/>
                    </a:cubicBezTo>
                    <a:cubicBezTo>
                      <a:pt x="5" y="0"/>
                      <a:pt x="0" y="6"/>
                      <a:pt x="0" y="13"/>
                    </a:cubicBezTo>
                    <a:cubicBezTo>
                      <a:pt x="0" y="20"/>
                      <a:pt x="5" y="25"/>
                      <a:pt x="12" y="25"/>
                    </a:cubicBezTo>
                    <a:cubicBezTo>
                      <a:pt x="120" y="25"/>
                      <a:pt x="120" y="25"/>
                      <a:pt x="120" y="25"/>
                    </a:cubicBezTo>
                    <a:cubicBezTo>
                      <a:pt x="127" y="25"/>
                      <a:pt x="132" y="20"/>
                      <a:pt x="132" y="13"/>
                    </a:cubicBezTo>
                    <a:cubicBezTo>
                      <a:pt x="132" y="6"/>
                      <a:pt x="127" y="0"/>
                      <a:pt x="120" y="0"/>
                    </a:cubicBezTo>
                    <a:close/>
                  </a:path>
                </a:pathLst>
              </a:custGeom>
              <a:solidFill>
                <a:srgbClr val="FFFFFF"/>
              </a:solidFill>
              <a:ln>
                <a:noFill/>
              </a:ln>
              <a:extLst/>
            </p:spPr>
            <p:txBody>
              <a:bodyPr vert="horz" wrap="square" lIns="89617" tIns="44808" rIns="89617" bIns="44808" numCol="1" anchor="t" anchorCtr="0" compatLnSpc="1">
                <a:prstTxWarp prst="textNoShape">
                  <a:avLst/>
                </a:prstTxWarp>
              </a:bodyPr>
              <a:lstStyle/>
              <a:p>
                <a:pPr algn="ctr" defTabSz="1065376">
                  <a:defRPr/>
                </a:pPr>
                <a:endParaRPr lang="en-US" sz="2157" kern="0">
                  <a:solidFill>
                    <a:srgbClr val="505050"/>
                  </a:solidFill>
                </a:endParaRPr>
              </a:p>
            </p:txBody>
          </p:sp>
          <p:sp>
            <p:nvSpPr>
              <p:cNvPr id="66" name="Freeform 13"/>
              <p:cNvSpPr>
                <a:spLocks/>
              </p:cNvSpPr>
              <p:nvPr/>
            </p:nvSpPr>
            <p:spPr bwMode="auto">
              <a:xfrm>
                <a:off x="6649946" y="4836754"/>
                <a:ext cx="58799" cy="6491"/>
              </a:xfrm>
              <a:custGeom>
                <a:avLst/>
                <a:gdLst>
                  <a:gd name="T0" fmla="*/ 206 w 218"/>
                  <a:gd name="T1" fmla="*/ 0 h 25"/>
                  <a:gd name="T2" fmla="*/ 13 w 218"/>
                  <a:gd name="T3" fmla="*/ 0 h 25"/>
                  <a:gd name="T4" fmla="*/ 0 w 218"/>
                  <a:gd name="T5" fmla="*/ 13 h 25"/>
                  <a:gd name="T6" fmla="*/ 13 w 218"/>
                  <a:gd name="T7" fmla="*/ 25 h 25"/>
                  <a:gd name="T8" fmla="*/ 206 w 218"/>
                  <a:gd name="T9" fmla="*/ 25 h 25"/>
                  <a:gd name="T10" fmla="*/ 218 w 218"/>
                  <a:gd name="T11" fmla="*/ 13 h 25"/>
                  <a:gd name="T12" fmla="*/ 206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6" y="0"/>
                    </a:moveTo>
                    <a:cubicBezTo>
                      <a:pt x="13" y="0"/>
                      <a:pt x="13" y="0"/>
                      <a:pt x="13" y="0"/>
                    </a:cubicBezTo>
                    <a:cubicBezTo>
                      <a:pt x="6" y="0"/>
                      <a:pt x="0" y="6"/>
                      <a:pt x="0" y="13"/>
                    </a:cubicBezTo>
                    <a:cubicBezTo>
                      <a:pt x="0" y="20"/>
                      <a:pt x="6" y="25"/>
                      <a:pt x="13" y="25"/>
                    </a:cubicBezTo>
                    <a:cubicBezTo>
                      <a:pt x="206" y="25"/>
                      <a:pt x="206" y="25"/>
                      <a:pt x="206" y="25"/>
                    </a:cubicBezTo>
                    <a:cubicBezTo>
                      <a:pt x="213" y="25"/>
                      <a:pt x="218" y="20"/>
                      <a:pt x="218" y="13"/>
                    </a:cubicBezTo>
                    <a:cubicBezTo>
                      <a:pt x="218" y="6"/>
                      <a:pt x="213" y="0"/>
                      <a:pt x="206" y="0"/>
                    </a:cubicBezTo>
                    <a:close/>
                  </a:path>
                </a:pathLst>
              </a:custGeom>
              <a:solidFill>
                <a:srgbClr val="FFFFFF"/>
              </a:solidFill>
              <a:ln>
                <a:noFill/>
              </a:ln>
              <a:extLst/>
            </p:spPr>
            <p:txBody>
              <a:bodyPr vert="horz" wrap="square" lIns="89617" tIns="44808" rIns="89617" bIns="44808" numCol="1" anchor="t" anchorCtr="0" compatLnSpc="1">
                <a:prstTxWarp prst="textNoShape">
                  <a:avLst/>
                </a:prstTxWarp>
              </a:bodyPr>
              <a:lstStyle/>
              <a:p>
                <a:pPr algn="ctr" defTabSz="1065376">
                  <a:defRPr/>
                </a:pPr>
                <a:endParaRPr lang="en-US" sz="2157" kern="0">
                  <a:solidFill>
                    <a:srgbClr val="505050"/>
                  </a:solidFill>
                </a:endParaRPr>
              </a:p>
            </p:txBody>
          </p:sp>
          <p:sp>
            <p:nvSpPr>
              <p:cNvPr id="67" name="Freeform 14"/>
              <p:cNvSpPr>
                <a:spLocks/>
              </p:cNvSpPr>
              <p:nvPr/>
            </p:nvSpPr>
            <p:spPr bwMode="auto">
              <a:xfrm>
                <a:off x="6649946" y="4851035"/>
                <a:ext cx="58799" cy="6491"/>
              </a:xfrm>
              <a:custGeom>
                <a:avLst/>
                <a:gdLst>
                  <a:gd name="T0" fmla="*/ 206 w 218"/>
                  <a:gd name="T1" fmla="*/ 0 h 25"/>
                  <a:gd name="T2" fmla="*/ 13 w 218"/>
                  <a:gd name="T3" fmla="*/ 0 h 25"/>
                  <a:gd name="T4" fmla="*/ 0 w 218"/>
                  <a:gd name="T5" fmla="*/ 12 h 25"/>
                  <a:gd name="T6" fmla="*/ 13 w 218"/>
                  <a:gd name="T7" fmla="*/ 25 h 25"/>
                  <a:gd name="T8" fmla="*/ 206 w 218"/>
                  <a:gd name="T9" fmla="*/ 25 h 25"/>
                  <a:gd name="T10" fmla="*/ 218 w 218"/>
                  <a:gd name="T11" fmla="*/ 12 h 25"/>
                  <a:gd name="T12" fmla="*/ 206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6" y="0"/>
                    </a:moveTo>
                    <a:cubicBezTo>
                      <a:pt x="13" y="0"/>
                      <a:pt x="13" y="0"/>
                      <a:pt x="13" y="0"/>
                    </a:cubicBezTo>
                    <a:cubicBezTo>
                      <a:pt x="6" y="0"/>
                      <a:pt x="0" y="5"/>
                      <a:pt x="0" y="12"/>
                    </a:cubicBezTo>
                    <a:cubicBezTo>
                      <a:pt x="0" y="19"/>
                      <a:pt x="6" y="25"/>
                      <a:pt x="13" y="25"/>
                    </a:cubicBezTo>
                    <a:cubicBezTo>
                      <a:pt x="206" y="25"/>
                      <a:pt x="206" y="25"/>
                      <a:pt x="206" y="25"/>
                    </a:cubicBezTo>
                    <a:cubicBezTo>
                      <a:pt x="213" y="25"/>
                      <a:pt x="218" y="19"/>
                      <a:pt x="218" y="12"/>
                    </a:cubicBezTo>
                    <a:cubicBezTo>
                      <a:pt x="218" y="5"/>
                      <a:pt x="213" y="0"/>
                      <a:pt x="206" y="0"/>
                    </a:cubicBezTo>
                    <a:close/>
                  </a:path>
                </a:pathLst>
              </a:custGeom>
              <a:solidFill>
                <a:srgbClr val="FFFFFF"/>
              </a:solidFill>
              <a:ln>
                <a:noFill/>
              </a:ln>
              <a:extLst/>
            </p:spPr>
            <p:txBody>
              <a:bodyPr vert="horz" wrap="square" lIns="89617" tIns="44808" rIns="89617" bIns="44808" numCol="1" anchor="t" anchorCtr="0" compatLnSpc="1">
                <a:prstTxWarp prst="textNoShape">
                  <a:avLst/>
                </a:prstTxWarp>
              </a:bodyPr>
              <a:lstStyle/>
              <a:p>
                <a:pPr algn="ctr" defTabSz="1065376">
                  <a:defRPr/>
                </a:pPr>
                <a:endParaRPr lang="en-US" sz="2157" kern="0">
                  <a:solidFill>
                    <a:srgbClr val="505050"/>
                  </a:solidFill>
                </a:endParaRPr>
              </a:p>
            </p:txBody>
          </p:sp>
          <p:sp>
            <p:nvSpPr>
              <p:cNvPr id="68" name="Freeform 15"/>
              <p:cNvSpPr>
                <a:spLocks/>
              </p:cNvSpPr>
              <p:nvPr/>
            </p:nvSpPr>
            <p:spPr bwMode="auto">
              <a:xfrm>
                <a:off x="6649946" y="4865316"/>
                <a:ext cx="58799" cy="6059"/>
              </a:xfrm>
              <a:custGeom>
                <a:avLst/>
                <a:gdLst>
                  <a:gd name="T0" fmla="*/ 206 w 218"/>
                  <a:gd name="T1" fmla="*/ 0 h 25"/>
                  <a:gd name="T2" fmla="*/ 13 w 218"/>
                  <a:gd name="T3" fmla="*/ 0 h 25"/>
                  <a:gd name="T4" fmla="*/ 0 w 218"/>
                  <a:gd name="T5" fmla="*/ 13 h 25"/>
                  <a:gd name="T6" fmla="*/ 13 w 218"/>
                  <a:gd name="T7" fmla="*/ 25 h 25"/>
                  <a:gd name="T8" fmla="*/ 206 w 218"/>
                  <a:gd name="T9" fmla="*/ 25 h 25"/>
                  <a:gd name="T10" fmla="*/ 218 w 218"/>
                  <a:gd name="T11" fmla="*/ 13 h 25"/>
                  <a:gd name="T12" fmla="*/ 206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6" y="0"/>
                    </a:moveTo>
                    <a:cubicBezTo>
                      <a:pt x="13" y="0"/>
                      <a:pt x="13" y="0"/>
                      <a:pt x="13" y="0"/>
                    </a:cubicBezTo>
                    <a:cubicBezTo>
                      <a:pt x="6" y="0"/>
                      <a:pt x="0" y="6"/>
                      <a:pt x="0" y="13"/>
                    </a:cubicBezTo>
                    <a:cubicBezTo>
                      <a:pt x="0" y="20"/>
                      <a:pt x="6" y="25"/>
                      <a:pt x="13" y="25"/>
                    </a:cubicBezTo>
                    <a:cubicBezTo>
                      <a:pt x="206" y="25"/>
                      <a:pt x="206" y="25"/>
                      <a:pt x="206" y="25"/>
                    </a:cubicBezTo>
                    <a:cubicBezTo>
                      <a:pt x="213" y="25"/>
                      <a:pt x="218" y="20"/>
                      <a:pt x="218" y="13"/>
                    </a:cubicBezTo>
                    <a:cubicBezTo>
                      <a:pt x="218" y="6"/>
                      <a:pt x="213" y="0"/>
                      <a:pt x="206" y="0"/>
                    </a:cubicBezTo>
                    <a:close/>
                  </a:path>
                </a:pathLst>
              </a:custGeom>
              <a:solidFill>
                <a:srgbClr val="FFFFFF"/>
              </a:solidFill>
              <a:ln>
                <a:noFill/>
              </a:ln>
              <a:extLst/>
            </p:spPr>
            <p:txBody>
              <a:bodyPr vert="horz" wrap="square" lIns="89617" tIns="44808" rIns="89617" bIns="44808" numCol="1" anchor="t" anchorCtr="0" compatLnSpc="1">
                <a:prstTxWarp prst="textNoShape">
                  <a:avLst/>
                </a:prstTxWarp>
              </a:bodyPr>
              <a:lstStyle/>
              <a:p>
                <a:pPr algn="ctr" defTabSz="1065376">
                  <a:defRPr/>
                </a:pPr>
                <a:endParaRPr lang="en-US" sz="2157" kern="0">
                  <a:solidFill>
                    <a:srgbClr val="505050"/>
                  </a:solidFill>
                </a:endParaRPr>
              </a:p>
            </p:txBody>
          </p:sp>
          <p:sp>
            <p:nvSpPr>
              <p:cNvPr id="69" name="Freeform 16"/>
              <p:cNvSpPr>
                <a:spLocks noEditPoints="1"/>
              </p:cNvSpPr>
              <p:nvPr/>
            </p:nvSpPr>
            <p:spPr bwMode="auto">
              <a:xfrm>
                <a:off x="6631927" y="4795210"/>
                <a:ext cx="95785" cy="99966"/>
              </a:xfrm>
              <a:custGeom>
                <a:avLst/>
                <a:gdLst>
                  <a:gd name="T0" fmla="*/ 332 w 357"/>
                  <a:gd name="T1" fmla="*/ 407 h 407"/>
                  <a:gd name="T2" fmla="*/ 357 w 357"/>
                  <a:gd name="T3" fmla="*/ 407 h 407"/>
                  <a:gd name="T4" fmla="*/ 357 w 357"/>
                  <a:gd name="T5" fmla="*/ 39 h 407"/>
                  <a:gd name="T6" fmla="*/ 315 w 357"/>
                  <a:gd name="T7" fmla="*/ 0 h 407"/>
                  <a:gd name="T8" fmla="*/ 115 w 357"/>
                  <a:gd name="T9" fmla="*/ 0 h 407"/>
                  <a:gd name="T10" fmla="*/ 0 w 357"/>
                  <a:gd name="T11" fmla="*/ 103 h 407"/>
                  <a:gd name="T12" fmla="*/ 0 w 357"/>
                  <a:gd name="T13" fmla="*/ 367 h 407"/>
                  <a:gd name="T14" fmla="*/ 40 w 357"/>
                  <a:gd name="T15" fmla="*/ 407 h 407"/>
                  <a:gd name="T16" fmla="*/ 332 w 357"/>
                  <a:gd name="T17" fmla="*/ 407 h 407"/>
                  <a:gd name="T18" fmla="*/ 52 w 357"/>
                  <a:gd name="T19" fmla="*/ 384 h 407"/>
                  <a:gd name="T20" fmla="*/ 24 w 357"/>
                  <a:gd name="T21" fmla="*/ 356 h 407"/>
                  <a:gd name="T22" fmla="*/ 24 w 357"/>
                  <a:gd name="T23" fmla="*/ 118 h 407"/>
                  <a:gd name="T24" fmla="*/ 95 w 357"/>
                  <a:gd name="T25" fmla="*/ 118 h 407"/>
                  <a:gd name="T26" fmla="*/ 119 w 357"/>
                  <a:gd name="T27" fmla="*/ 113 h 407"/>
                  <a:gd name="T28" fmla="*/ 128 w 357"/>
                  <a:gd name="T29" fmla="*/ 92 h 407"/>
                  <a:gd name="T30" fmla="*/ 128 w 357"/>
                  <a:gd name="T31" fmla="*/ 25 h 407"/>
                  <a:gd name="T32" fmla="*/ 305 w 357"/>
                  <a:gd name="T33" fmla="*/ 25 h 407"/>
                  <a:gd name="T34" fmla="*/ 332 w 357"/>
                  <a:gd name="T35" fmla="*/ 53 h 407"/>
                  <a:gd name="T36" fmla="*/ 332 w 357"/>
                  <a:gd name="T37" fmla="*/ 384 h 407"/>
                  <a:gd name="T38" fmla="*/ 52 w 357"/>
                  <a:gd name="T39" fmla="*/ 38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7" h="407">
                    <a:moveTo>
                      <a:pt x="332" y="407"/>
                    </a:moveTo>
                    <a:cubicBezTo>
                      <a:pt x="357" y="407"/>
                      <a:pt x="357" y="407"/>
                      <a:pt x="357" y="407"/>
                    </a:cubicBezTo>
                    <a:cubicBezTo>
                      <a:pt x="357" y="39"/>
                      <a:pt x="357" y="39"/>
                      <a:pt x="357" y="39"/>
                    </a:cubicBezTo>
                    <a:cubicBezTo>
                      <a:pt x="357" y="16"/>
                      <a:pt x="334" y="0"/>
                      <a:pt x="315" y="0"/>
                    </a:cubicBezTo>
                    <a:cubicBezTo>
                      <a:pt x="115" y="0"/>
                      <a:pt x="115" y="0"/>
                      <a:pt x="115" y="0"/>
                    </a:cubicBezTo>
                    <a:cubicBezTo>
                      <a:pt x="85" y="26"/>
                      <a:pt x="46" y="64"/>
                      <a:pt x="0" y="103"/>
                    </a:cubicBezTo>
                    <a:cubicBezTo>
                      <a:pt x="0" y="367"/>
                      <a:pt x="0" y="367"/>
                      <a:pt x="0" y="367"/>
                    </a:cubicBezTo>
                    <a:cubicBezTo>
                      <a:pt x="0" y="392"/>
                      <a:pt x="21" y="407"/>
                      <a:pt x="40" y="407"/>
                    </a:cubicBezTo>
                    <a:cubicBezTo>
                      <a:pt x="332" y="407"/>
                      <a:pt x="332" y="407"/>
                      <a:pt x="332" y="407"/>
                    </a:cubicBezTo>
                    <a:close/>
                    <a:moveTo>
                      <a:pt x="52" y="384"/>
                    </a:moveTo>
                    <a:cubicBezTo>
                      <a:pt x="37" y="384"/>
                      <a:pt x="24" y="372"/>
                      <a:pt x="24" y="356"/>
                    </a:cubicBezTo>
                    <a:cubicBezTo>
                      <a:pt x="24" y="118"/>
                      <a:pt x="24" y="118"/>
                      <a:pt x="24" y="118"/>
                    </a:cubicBezTo>
                    <a:cubicBezTo>
                      <a:pt x="95" y="118"/>
                      <a:pt x="95" y="118"/>
                      <a:pt x="95" y="118"/>
                    </a:cubicBezTo>
                    <a:cubicBezTo>
                      <a:pt x="95" y="118"/>
                      <a:pt x="111" y="117"/>
                      <a:pt x="119" y="113"/>
                    </a:cubicBezTo>
                    <a:cubicBezTo>
                      <a:pt x="129" y="106"/>
                      <a:pt x="128" y="92"/>
                      <a:pt x="128" y="92"/>
                    </a:cubicBezTo>
                    <a:cubicBezTo>
                      <a:pt x="128" y="25"/>
                      <a:pt x="128" y="25"/>
                      <a:pt x="128" y="25"/>
                    </a:cubicBezTo>
                    <a:cubicBezTo>
                      <a:pt x="305" y="25"/>
                      <a:pt x="305" y="25"/>
                      <a:pt x="305" y="25"/>
                    </a:cubicBezTo>
                    <a:cubicBezTo>
                      <a:pt x="320" y="25"/>
                      <a:pt x="332" y="37"/>
                      <a:pt x="332" y="53"/>
                    </a:cubicBezTo>
                    <a:cubicBezTo>
                      <a:pt x="332" y="384"/>
                      <a:pt x="332" y="384"/>
                      <a:pt x="332" y="384"/>
                    </a:cubicBezTo>
                    <a:lnTo>
                      <a:pt x="52" y="384"/>
                    </a:lnTo>
                    <a:close/>
                  </a:path>
                </a:pathLst>
              </a:custGeom>
              <a:solidFill>
                <a:srgbClr val="FFFFFF"/>
              </a:solidFill>
              <a:ln>
                <a:noFill/>
              </a:ln>
              <a:extLst/>
            </p:spPr>
            <p:txBody>
              <a:bodyPr vert="horz" wrap="square" lIns="89617" tIns="44808" rIns="89617" bIns="44808" numCol="1" anchor="t" anchorCtr="0" compatLnSpc="1">
                <a:prstTxWarp prst="textNoShape">
                  <a:avLst/>
                </a:prstTxWarp>
              </a:bodyPr>
              <a:lstStyle/>
              <a:p>
                <a:pPr algn="ctr" defTabSz="1065376">
                  <a:defRPr/>
                </a:pPr>
                <a:endParaRPr lang="en-US" sz="2157" kern="0">
                  <a:solidFill>
                    <a:srgbClr val="505050"/>
                  </a:solidFill>
                </a:endParaRPr>
              </a:p>
            </p:txBody>
          </p:sp>
          <p:sp>
            <p:nvSpPr>
              <p:cNvPr id="70" name="Freeform 17"/>
              <p:cNvSpPr>
                <a:spLocks/>
              </p:cNvSpPr>
              <p:nvPr/>
            </p:nvSpPr>
            <p:spPr bwMode="auto">
              <a:xfrm>
                <a:off x="6839619" y="4822906"/>
                <a:ext cx="36038" cy="6059"/>
              </a:xfrm>
              <a:custGeom>
                <a:avLst/>
                <a:gdLst>
                  <a:gd name="T0" fmla="*/ 120 w 133"/>
                  <a:gd name="T1" fmla="*/ 0 h 25"/>
                  <a:gd name="T2" fmla="*/ 12 w 133"/>
                  <a:gd name="T3" fmla="*/ 0 h 25"/>
                  <a:gd name="T4" fmla="*/ 0 w 133"/>
                  <a:gd name="T5" fmla="*/ 13 h 25"/>
                  <a:gd name="T6" fmla="*/ 12 w 133"/>
                  <a:gd name="T7" fmla="*/ 25 h 25"/>
                  <a:gd name="T8" fmla="*/ 120 w 133"/>
                  <a:gd name="T9" fmla="*/ 25 h 25"/>
                  <a:gd name="T10" fmla="*/ 133 w 133"/>
                  <a:gd name="T11" fmla="*/ 13 h 25"/>
                  <a:gd name="T12" fmla="*/ 120 w 133"/>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133" h="25">
                    <a:moveTo>
                      <a:pt x="120" y="0"/>
                    </a:moveTo>
                    <a:cubicBezTo>
                      <a:pt x="12" y="0"/>
                      <a:pt x="12" y="0"/>
                      <a:pt x="12" y="0"/>
                    </a:cubicBezTo>
                    <a:cubicBezTo>
                      <a:pt x="6" y="0"/>
                      <a:pt x="0" y="6"/>
                      <a:pt x="0" y="13"/>
                    </a:cubicBezTo>
                    <a:cubicBezTo>
                      <a:pt x="0" y="20"/>
                      <a:pt x="6" y="25"/>
                      <a:pt x="12" y="25"/>
                    </a:cubicBezTo>
                    <a:cubicBezTo>
                      <a:pt x="120" y="25"/>
                      <a:pt x="120" y="25"/>
                      <a:pt x="120" y="25"/>
                    </a:cubicBezTo>
                    <a:cubicBezTo>
                      <a:pt x="127" y="25"/>
                      <a:pt x="133" y="20"/>
                      <a:pt x="133" y="13"/>
                    </a:cubicBezTo>
                    <a:cubicBezTo>
                      <a:pt x="133" y="6"/>
                      <a:pt x="127" y="0"/>
                      <a:pt x="120" y="0"/>
                    </a:cubicBezTo>
                    <a:close/>
                  </a:path>
                </a:pathLst>
              </a:custGeom>
              <a:solidFill>
                <a:srgbClr val="FFFFFF"/>
              </a:solidFill>
              <a:ln>
                <a:noFill/>
              </a:ln>
              <a:extLst/>
            </p:spPr>
            <p:txBody>
              <a:bodyPr vert="horz" wrap="square" lIns="89617" tIns="44808" rIns="89617" bIns="44808" numCol="1" anchor="t" anchorCtr="0" compatLnSpc="1">
                <a:prstTxWarp prst="textNoShape">
                  <a:avLst/>
                </a:prstTxWarp>
              </a:bodyPr>
              <a:lstStyle/>
              <a:p>
                <a:pPr algn="ctr" defTabSz="1065376">
                  <a:defRPr/>
                </a:pPr>
                <a:endParaRPr lang="en-US" sz="2157" kern="0">
                  <a:solidFill>
                    <a:srgbClr val="505050"/>
                  </a:solidFill>
                </a:endParaRPr>
              </a:p>
            </p:txBody>
          </p:sp>
          <p:sp>
            <p:nvSpPr>
              <p:cNvPr id="71" name="Freeform 18"/>
              <p:cNvSpPr>
                <a:spLocks/>
              </p:cNvSpPr>
              <p:nvPr/>
            </p:nvSpPr>
            <p:spPr bwMode="auto">
              <a:xfrm>
                <a:off x="6816858" y="4836754"/>
                <a:ext cx="58799" cy="6491"/>
              </a:xfrm>
              <a:custGeom>
                <a:avLst/>
                <a:gdLst>
                  <a:gd name="T0" fmla="*/ 205 w 218"/>
                  <a:gd name="T1" fmla="*/ 0 h 25"/>
                  <a:gd name="T2" fmla="*/ 12 w 218"/>
                  <a:gd name="T3" fmla="*/ 0 h 25"/>
                  <a:gd name="T4" fmla="*/ 0 w 218"/>
                  <a:gd name="T5" fmla="*/ 13 h 25"/>
                  <a:gd name="T6" fmla="*/ 12 w 218"/>
                  <a:gd name="T7" fmla="*/ 25 h 25"/>
                  <a:gd name="T8" fmla="*/ 205 w 218"/>
                  <a:gd name="T9" fmla="*/ 25 h 25"/>
                  <a:gd name="T10" fmla="*/ 218 w 218"/>
                  <a:gd name="T11" fmla="*/ 13 h 25"/>
                  <a:gd name="T12" fmla="*/ 205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5" y="0"/>
                    </a:moveTo>
                    <a:cubicBezTo>
                      <a:pt x="12" y="0"/>
                      <a:pt x="12" y="0"/>
                      <a:pt x="12" y="0"/>
                    </a:cubicBezTo>
                    <a:cubicBezTo>
                      <a:pt x="5" y="0"/>
                      <a:pt x="0" y="6"/>
                      <a:pt x="0" y="13"/>
                    </a:cubicBezTo>
                    <a:cubicBezTo>
                      <a:pt x="0" y="20"/>
                      <a:pt x="5" y="25"/>
                      <a:pt x="12" y="25"/>
                    </a:cubicBezTo>
                    <a:cubicBezTo>
                      <a:pt x="205" y="25"/>
                      <a:pt x="205" y="25"/>
                      <a:pt x="205" y="25"/>
                    </a:cubicBezTo>
                    <a:cubicBezTo>
                      <a:pt x="212" y="25"/>
                      <a:pt x="218" y="20"/>
                      <a:pt x="218" y="13"/>
                    </a:cubicBezTo>
                    <a:cubicBezTo>
                      <a:pt x="218" y="6"/>
                      <a:pt x="212" y="0"/>
                      <a:pt x="205" y="0"/>
                    </a:cubicBezTo>
                    <a:close/>
                  </a:path>
                </a:pathLst>
              </a:custGeom>
              <a:solidFill>
                <a:srgbClr val="FFFFFF"/>
              </a:solidFill>
              <a:ln>
                <a:noFill/>
              </a:ln>
              <a:extLst/>
            </p:spPr>
            <p:txBody>
              <a:bodyPr vert="horz" wrap="square" lIns="89617" tIns="44808" rIns="89617" bIns="44808" numCol="1" anchor="t" anchorCtr="0" compatLnSpc="1">
                <a:prstTxWarp prst="textNoShape">
                  <a:avLst/>
                </a:prstTxWarp>
              </a:bodyPr>
              <a:lstStyle/>
              <a:p>
                <a:pPr algn="ctr" defTabSz="1065376">
                  <a:defRPr/>
                </a:pPr>
                <a:endParaRPr lang="en-US" sz="2157" kern="0">
                  <a:solidFill>
                    <a:srgbClr val="505050"/>
                  </a:solidFill>
                </a:endParaRPr>
              </a:p>
            </p:txBody>
          </p:sp>
          <p:sp>
            <p:nvSpPr>
              <p:cNvPr id="72" name="Freeform 19"/>
              <p:cNvSpPr>
                <a:spLocks/>
              </p:cNvSpPr>
              <p:nvPr/>
            </p:nvSpPr>
            <p:spPr bwMode="auto">
              <a:xfrm>
                <a:off x="6816858" y="4851035"/>
                <a:ext cx="58799" cy="6491"/>
              </a:xfrm>
              <a:custGeom>
                <a:avLst/>
                <a:gdLst>
                  <a:gd name="T0" fmla="*/ 205 w 218"/>
                  <a:gd name="T1" fmla="*/ 0 h 25"/>
                  <a:gd name="T2" fmla="*/ 12 w 218"/>
                  <a:gd name="T3" fmla="*/ 0 h 25"/>
                  <a:gd name="T4" fmla="*/ 0 w 218"/>
                  <a:gd name="T5" fmla="*/ 12 h 25"/>
                  <a:gd name="T6" fmla="*/ 12 w 218"/>
                  <a:gd name="T7" fmla="*/ 25 h 25"/>
                  <a:gd name="T8" fmla="*/ 205 w 218"/>
                  <a:gd name="T9" fmla="*/ 25 h 25"/>
                  <a:gd name="T10" fmla="*/ 218 w 218"/>
                  <a:gd name="T11" fmla="*/ 12 h 25"/>
                  <a:gd name="T12" fmla="*/ 205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5" y="0"/>
                    </a:moveTo>
                    <a:cubicBezTo>
                      <a:pt x="12" y="0"/>
                      <a:pt x="12" y="0"/>
                      <a:pt x="12" y="0"/>
                    </a:cubicBezTo>
                    <a:cubicBezTo>
                      <a:pt x="5" y="0"/>
                      <a:pt x="0" y="5"/>
                      <a:pt x="0" y="12"/>
                    </a:cubicBezTo>
                    <a:cubicBezTo>
                      <a:pt x="0" y="19"/>
                      <a:pt x="5" y="25"/>
                      <a:pt x="12" y="25"/>
                    </a:cubicBezTo>
                    <a:cubicBezTo>
                      <a:pt x="205" y="25"/>
                      <a:pt x="205" y="25"/>
                      <a:pt x="205" y="25"/>
                    </a:cubicBezTo>
                    <a:cubicBezTo>
                      <a:pt x="212" y="25"/>
                      <a:pt x="218" y="19"/>
                      <a:pt x="218" y="12"/>
                    </a:cubicBezTo>
                    <a:cubicBezTo>
                      <a:pt x="218" y="5"/>
                      <a:pt x="212" y="0"/>
                      <a:pt x="205" y="0"/>
                    </a:cubicBezTo>
                    <a:close/>
                  </a:path>
                </a:pathLst>
              </a:custGeom>
              <a:solidFill>
                <a:srgbClr val="FFFFFF"/>
              </a:solidFill>
              <a:ln>
                <a:noFill/>
              </a:ln>
              <a:extLst/>
            </p:spPr>
            <p:txBody>
              <a:bodyPr vert="horz" wrap="square" lIns="89617" tIns="44808" rIns="89617" bIns="44808" numCol="1" anchor="t" anchorCtr="0" compatLnSpc="1">
                <a:prstTxWarp prst="textNoShape">
                  <a:avLst/>
                </a:prstTxWarp>
              </a:bodyPr>
              <a:lstStyle/>
              <a:p>
                <a:pPr algn="ctr" defTabSz="1065376">
                  <a:defRPr/>
                </a:pPr>
                <a:endParaRPr lang="en-US" sz="2157" kern="0">
                  <a:solidFill>
                    <a:srgbClr val="505050"/>
                  </a:solidFill>
                </a:endParaRPr>
              </a:p>
            </p:txBody>
          </p:sp>
          <p:sp>
            <p:nvSpPr>
              <p:cNvPr id="73" name="Freeform 20"/>
              <p:cNvSpPr>
                <a:spLocks/>
              </p:cNvSpPr>
              <p:nvPr/>
            </p:nvSpPr>
            <p:spPr bwMode="auto">
              <a:xfrm>
                <a:off x="6816858" y="4865316"/>
                <a:ext cx="58799" cy="6059"/>
              </a:xfrm>
              <a:custGeom>
                <a:avLst/>
                <a:gdLst>
                  <a:gd name="T0" fmla="*/ 205 w 218"/>
                  <a:gd name="T1" fmla="*/ 0 h 25"/>
                  <a:gd name="T2" fmla="*/ 12 w 218"/>
                  <a:gd name="T3" fmla="*/ 0 h 25"/>
                  <a:gd name="T4" fmla="*/ 0 w 218"/>
                  <a:gd name="T5" fmla="*/ 13 h 25"/>
                  <a:gd name="T6" fmla="*/ 12 w 218"/>
                  <a:gd name="T7" fmla="*/ 25 h 25"/>
                  <a:gd name="T8" fmla="*/ 205 w 218"/>
                  <a:gd name="T9" fmla="*/ 25 h 25"/>
                  <a:gd name="T10" fmla="*/ 218 w 218"/>
                  <a:gd name="T11" fmla="*/ 13 h 25"/>
                  <a:gd name="T12" fmla="*/ 205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5" y="0"/>
                    </a:moveTo>
                    <a:cubicBezTo>
                      <a:pt x="12" y="0"/>
                      <a:pt x="12" y="0"/>
                      <a:pt x="12" y="0"/>
                    </a:cubicBezTo>
                    <a:cubicBezTo>
                      <a:pt x="5" y="0"/>
                      <a:pt x="0" y="6"/>
                      <a:pt x="0" y="13"/>
                    </a:cubicBezTo>
                    <a:cubicBezTo>
                      <a:pt x="0" y="20"/>
                      <a:pt x="5" y="25"/>
                      <a:pt x="12" y="25"/>
                    </a:cubicBezTo>
                    <a:cubicBezTo>
                      <a:pt x="205" y="25"/>
                      <a:pt x="205" y="25"/>
                      <a:pt x="205" y="25"/>
                    </a:cubicBezTo>
                    <a:cubicBezTo>
                      <a:pt x="212" y="25"/>
                      <a:pt x="218" y="20"/>
                      <a:pt x="218" y="13"/>
                    </a:cubicBezTo>
                    <a:cubicBezTo>
                      <a:pt x="218" y="6"/>
                      <a:pt x="212" y="0"/>
                      <a:pt x="205" y="0"/>
                    </a:cubicBezTo>
                    <a:close/>
                  </a:path>
                </a:pathLst>
              </a:custGeom>
              <a:solidFill>
                <a:srgbClr val="FFFFFF"/>
              </a:solidFill>
              <a:ln>
                <a:noFill/>
              </a:ln>
              <a:extLst/>
            </p:spPr>
            <p:txBody>
              <a:bodyPr vert="horz" wrap="square" lIns="89617" tIns="44808" rIns="89617" bIns="44808" numCol="1" anchor="t" anchorCtr="0" compatLnSpc="1">
                <a:prstTxWarp prst="textNoShape">
                  <a:avLst/>
                </a:prstTxWarp>
              </a:bodyPr>
              <a:lstStyle/>
              <a:p>
                <a:pPr algn="ctr" defTabSz="1065376">
                  <a:defRPr/>
                </a:pPr>
                <a:endParaRPr lang="en-US" sz="2157" kern="0">
                  <a:solidFill>
                    <a:srgbClr val="505050"/>
                  </a:solidFill>
                </a:endParaRPr>
              </a:p>
            </p:txBody>
          </p:sp>
          <p:sp>
            <p:nvSpPr>
              <p:cNvPr id="74" name="Freeform 21"/>
              <p:cNvSpPr>
                <a:spLocks noEditPoints="1"/>
              </p:cNvSpPr>
              <p:nvPr/>
            </p:nvSpPr>
            <p:spPr bwMode="auto">
              <a:xfrm>
                <a:off x="6798366" y="4795210"/>
                <a:ext cx="95785" cy="99966"/>
              </a:xfrm>
              <a:custGeom>
                <a:avLst/>
                <a:gdLst>
                  <a:gd name="T0" fmla="*/ 333 w 357"/>
                  <a:gd name="T1" fmla="*/ 407 h 407"/>
                  <a:gd name="T2" fmla="*/ 357 w 357"/>
                  <a:gd name="T3" fmla="*/ 407 h 407"/>
                  <a:gd name="T4" fmla="*/ 357 w 357"/>
                  <a:gd name="T5" fmla="*/ 39 h 407"/>
                  <a:gd name="T6" fmla="*/ 316 w 357"/>
                  <a:gd name="T7" fmla="*/ 0 h 407"/>
                  <a:gd name="T8" fmla="*/ 116 w 357"/>
                  <a:gd name="T9" fmla="*/ 0 h 407"/>
                  <a:gd name="T10" fmla="*/ 0 w 357"/>
                  <a:gd name="T11" fmla="*/ 103 h 407"/>
                  <a:gd name="T12" fmla="*/ 0 w 357"/>
                  <a:gd name="T13" fmla="*/ 367 h 407"/>
                  <a:gd name="T14" fmla="*/ 41 w 357"/>
                  <a:gd name="T15" fmla="*/ 407 h 407"/>
                  <a:gd name="T16" fmla="*/ 333 w 357"/>
                  <a:gd name="T17" fmla="*/ 407 h 407"/>
                  <a:gd name="T18" fmla="*/ 52 w 357"/>
                  <a:gd name="T19" fmla="*/ 384 h 407"/>
                  <a:gd name="T20" fmla="*/ 25 w 357"/>
                  <a:gd name="T21" fmla="*/ 356 h 407"/>
                  <a:gd name="T22" fmla="*/ 25 w 357"/>
                  <a:gd name="T23" fmla="*/ 118 h 407"/>
                  <a:gd name="T24" fmla="*/ 96 w 357"/>
                  <a:gd name="T25" fmla="*/ 118 h 407"/>
                  <a:gd name="T26" fmla="*/ 119 w 357"/>
                  <a:gd name="T27" fmla="*/ 113 h 407"/>
                  <a:gd name="T28" fmla="*/ 129 w 357"/>
                  <a:gd name="T29" fmla="*/ 92 h 407"/>
                  <a:gd name="T30" fmla="*/ 129 w 357"/>
                  <a:gd name="T31" fmla="*/ 25 h 407"/>
                  <a:gd name="T32" fmla="*/ 305 w 357"/>
                  <a:gd name="T33" fmla="*/ 25 h 407"/>
                  <a:gd name="T34" fmla="*/ 333 w 357"/>
                  <a:gd name="T35" fmla="*/ 53 h 407"/>
                  <a:gd name="T36" fmla="*/ 333 w 357"/>
                  <a:gd name="T37" fmla="*/ 384 h 407"/>
                  <a:gd name="T38" fmla="*/ 52 w 357"/>
                  <a:gd name="T39" fmla="*/ 38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7" h="407">
                    <a:moveTo>
                      <a:pt x="333" y="407"/>
                    </a:moveTo>
                    <a:cubicBezTo>
                      <a:pt x="357" y="407"/>
                      <a:pt x="357" y="407"/>
                      <a:pt x="357" y="407"/>
                    </a:cubicBezTo>
                    <a:cubicBezTo>
                      <a:pt x="357" y="39"/>
                      <a:pt x="357" y="39"/>
                      <a:pt x="357" y="39"/>
                    </a:cubicBezTo>
                    <a:cubicBezTo>
                      <a:pt x="357" y="16"/>
                      <a:pt x="334" y="0"/>
                      <a:pt x="316" y="0"/>
                    </a:cubicBezTo>
                    <a:cubicBezTo>
                      <a:pt x="116" y="0"/>
                      <a:pt x="116" y="0"/>
                      <a:pt x="116" y="0"/>
                    </a:cubicBezTo>
                    <a:cubicBezTo>
                      <a:pt x="86" y="26"/>
                      <a:pt x="47" y="64"/>
                      <a:pt x="0" y="103"/>
                    </a:cubicBezTo>
                    <a:cubicBezTo>
                      <a:pt x="0" y="367"/>
                      <a:pt x="0" y="367"/>
                      <a:pt x="0" y="367"/>
                    </a:cubicBezTo>
                    <a:cubicBezTo>
                      <a:pt x="0" y="392"/>
                      <a:pt x="22" y="407"/>
                      <a:pt x="41" y="407"/>
                    </a:cubicBezTo>
                    <a:cubicBezTo>
                      <a:pt x="333" y="407"/>
                      <a:pt x="333" y="407"/>
                      <a:pt x="333" y="407"/>
                    </a:cubicBezTo>
                    <a:close/>
                    <a:moveTo>
                      <a:pt x="52" y="384"/>
                    </a:moveTo>
                    <a:cubicBezTo>
                      <a:pt x="37" y="384"/>
                      <a:pt x="25" y="372"/>
                      <a:pt x="25" y="356"/>
                    </a:cubicBezTo>
                    <a:cubicBezTo>
                      <a:pt x="25" y="118"/>
                      <a:pt x="25" y="118"/>
                      <a:pt x="25" y="118"/>
                    </a:cubicBezTo>
                    <a:cubicBezTo>
                      <a:pt x="96" y="118"/>
                      <a:pt x="96" y="118"/>
                      <a:pt x="96" y="118"/>
                    </a:cubicBezTo>
                    <a:cubicBezTo>
                      <a:pt x="96" y="118"/>
                      <a:pt x="112" y="117"/>
                      <a:pt x="119" y="113"/>
                    </a:cubicBezTo>
                    <a:cubicBezTo>
                      <a:pt x="130" y="106"/>
                      <a:pt x="129" y="92"/>
                      <a:pt x="129" y="92"/>
                    </a:cubicBezTo>
                    <a:cubicBezTo>
                      <a:pt x="129" y="25"/>
                      <a:pt x="129" y="25"/>
                      <a:pt x="129" y="25"/>
                    </a:cubicBezTo>
                    <a:cubicBezTo>
                      <a:pt x="305" y="25"/>
                      <a:pt x="305" y="25"/>
                      <a:pt x="305" y="25"/>
                    </a:cubicBezTo>
                    <a:cubicBezTo>
                      <a:pt x="320" y="25"/>
                      <a:pt x="333" y="37"/>
                      <a:pt x="333" y="53"/>
                    </a:cubicBezTo>
                    <a:cubicBezTo>
                      <a:pt x="333" y="384"/>
                      <a:pt x="333" y="384"/>
                      <a:pt x="333" y="384"/>
                    </a:cubicBezTo>
                    <a:lnTo>
                      <a:pt x="52" y="384"/>
                    </a:lnTo>
                    <a:close/>
                  </a:path>
                </a:pathLst>
              </a:custGeom>
              <a:solidFill>
                <a:srgbClr val="FFFFFF"/>
              </a:solidFill>
              <a:ln>
                <a:noFill/>
              </a:ln>
              <a:extLst/>
            </p:spPr>
            <p:txBody>
              <a:bodyPr vert="horz" wrap="square" lIns="89617" tIns="44808" rIns="89617" bIns="44808" numCol="1" anchor="t" anchorCtr="0" compatLnSpc="1">
                <a:prstTxWarp prst="textNoShape">
                  <a:avLst/>
                </a:prstTxWarp>
              </a:bodyPr>
              <a:lstStyle/>
              <a:p>
                <a:pPr algn="ctr" defTabSz="1065376">
                  <a:defRPr/>
                </a:pPr>
                <a:endParaRPr lang="en-US" sz="2157" kern="0">
                  <a:solidFill>
                    <a:srgbClr val="505050"/>
                  </a:solidFill>
                </a:endParaRPr>
              </a:p>
            </p:txBody>
          </p:sp>
          <p:sp>
            <p:nvSpPr>
              <p:cNvPr id="75" name="Freeform 22"/>
              <p:cNvSpPr>
                <a:spLocks/>
              </p:cNvSpPr>
              <p:nvPr/>
            </p:nvSpPr>
            <p:spPr bwMode="auto">
              <a:xfrm>
                <a:off x="6735299" y="4827666"/>
                <a:ext cx="21812" cy="40679"/>
              </a:xfrm>
              <a:custGeom>
                <a:avLst/>
                <a:gdLst>
                  <a:gd name="T0" fmla="*/ 46 w 46"/>
                  <a:gd name="T1" fmla="*/ 0 h 94"/>
                  <a:gd name="T2" fmla="*/ 0 w 46"/>
                  <a:gd name="T3" fmla="*/ 47 h 94"/>
                  <a:gd name="T4" fmla="*/ 46 w 46"/>
                  <a:gd name="T5" fmla="*/ 94 h 94"/>
                  <a:gd name="T6" fmla="*/ 46 w 46"/>
                  <a:gd name="T7" fmla="*/ 0 h 94"/>
                </a:gdLst>
                <a:ahLst/>
                <a:cxnLst>
                  <a:cxn ang="0">
                    <a:pos x="T0" y="T1"/>
                  </a:cxn>
                  <a:cxn ang="0">
                    <a:pos x="T2" y="T3"/>
                  </a:cxn>
                  <a:cxn ang="0">
                    <a:pos x="T4" y="T5"/>
                  </a:cxn>
                  <a:cxn ang="0">
                    <a:pos x="T6" y="T7"/>
                  </a:cxn>
                </a:cxnLst>
                <a:rect l="0" t="0" r="r" b="b"/>
                <a:pathLst>
                  <a:path w="46" h="94">
                    <a:moveTo>
                      <a:pt x="46" y="0"/>
                    </a:moveTo>
                    <a:lnTo>
                      <a:pt x="0" y="47"/>
                    </a:lnTo>
                    <a:lnTo>
                      <a:pt x="46" y="94"/>
                    </a:lnTo>
                    <a:lnTo>
                      <a:pt x="46" y="0"/>
                    </a:lnTo>
                    <a:close/>
                  </a:path>
                </a:pathLst>
              </a:custGeom>
              <a:solidFill>
                <a:srgbClr val="FFFFFF"/>
              </a:solidFill>
              <a:ln>
                <a:noFill/>
              </a:ln>
              <a:extLst/>
            </p:spPr>
            <p:txBody>
              <a:bodyPr vert="horz" wrap="square" lIns="89617" tIns="44808" rIns="89617" bIns="44808" numCol="1" anchor="t" anchorCtr="0" compatLnSpc="1">
                <a:prstTxWarp prst="textNoShape">
                  <a:avLst/>
                </a:prstTxWarp>
              </a:bodyPr>
              <a:lstStyle/>
              <a:p>
                <a:pPr algn="ctr" defTabSz="1065376">
                  <a:defRPr/>
                </a:pPr>
                <a:endParaRPr lang="en-US" sz="2157" kern="0">
                  <a:solidFill>
                    <a:srgbClr val="505050"/>
                  </a:solidFill>
                </a:endParaRPr>
              </a:p>
            </p:txBody>
          </p:sp>
          <p:sp>
            <p:nvSpPr>
              <p:cNvPr id="76" name="Freeform 23"/>
              <p:cNvSpPr>
                <a:spLocks/>
              </p:cNvSpPr>
              <p:nvPr/>
            </p:nvSpPr>
            <p:spPr bwMode="auto">
              <a:xfrm>
                <a:off x="6768018" y="4827666"/>
                <a:ext cx="21812" cy="40679"/>
              </a:xfrm>
              <a:custGeom>
                <a:avLst/>
                <a:gdLst>
                  <a:gd name="T0" fmla="*/ 0 w 46"/>
                  <a:gd name="T1" fmla="*/ 94 h 94"/>
                  <a:gd name="T2" fmla="*/ 46 w 46"/>
                  <a:gd name="T3" fmla="*/ 47 h 94"/>
                  <a:gd name="T4" fmla="*/ 0 w 46"/>
                  <a:gd name="T5" fmla="*/ 0 h 94"/>
                  <a:gd name="T6" fmla="*/ 0 w 46"/>
                  <a:gd name="T7" fmla="*/ 94 h 94"/>
                </a:gdLst>
                <a:ahLst/>
                <a:cxnLst>
                  <a:cxn ang="0">
                    <a:pos x="T0" y="T1"/>
                  </a:cxn>
                  <a:cxn ang="0">
                    <a:pos x="T2" y="T3"/>
                  </a:cxn>
                  <a:cxn ang="0">
                    <a:pos x="T4" y="T5"/>
                  </a:cxn>
                  <a:cxn ang="0">
                    <a:pos x="T6" y="T7"/>
                  </a:cxn>
                </a:cxnLst>
                <a:rect l="0" t="0" r="r" b="b"/>
                <a:pathLst>
                  <a:path w="46" h="94">
                    <a:moveTo>
                      <a:pt x="0" y="94"/>
                    </a:moveTo>
                    <a:lnTo>
                      <a:pt x="46" y="47"/>
                    </a:lnTo>
                    <a:lnTo>
                      <a:pt x="0" y="0"/>
                    </a:lnTo>
                    <a:lnTo>
                      <a:pt x="0" y="94"/>
                    </a:lnTo>
                    <a:close/>
                  </a:path>
                </a:pathLst>
              </a:custGeom>
              <a:solidFill>
                <a:srgbClr val="FFFFFF"/>
              </a:solidFill>
              <a:ln>
                <a:noFill/>
              </a:ln>
              <a:extLst/>
            </p:spPr>
            <p:txBody>
              <a:bodyPr vert="horz" wrap="square" lIns="89617" tIns="44808" rIns="89617" bIns="44808" numCol="1" anchor="t" anchorCtr="0" compatLnSpc="1">
                <a:prstTxWarp prst="textNoShape">
                  <a:avLst/>
                </a:prstTxWarp>
              </a:bodyPr>
              <a:lstStyle/>
              <a:p>
                <a:pPr algn="ctr" defTabSz="1065376">
                  <a:defRPr/>
                </a:pPr>
                <a:endParaRPr lang="en-US" sz="2157" kern="0">
                  <a:solidFill>
                    <a:srgbClr val="505050"/>
                  </a:solidFill>
                </a:endParaRPr>
              </a:p>
            </p:txBody>
          </p:sp>
          <p:sp>
            <p:nvSpPr>
              <p:cNvPr id="77" name="Freeform 24"/>
              <p:cNvSpPr>
                <a:spLocks noEditPoints="1"/>
              </p:cNvSpPr>
              <p:nvPr/>
            </p:nvSpPr>
            <p:spPr bwMode="auto">
              <a:xfrm>
                <a:off x="6906005" y="4706928"/>
                <a:ext cx="41728" cy="90013"/>
              </a:xfrm>
              <a:custGeom>
                <a:avLst/>
                <a:gdLst>
                  <a:gd name="T0" fmla="*/ 76 w 155"/>
                  <a:gd name="T1" fmla="*/ 41 h 368"/>
                  <a:gd name="T2" fmla="*/ 41 w 155"/>
                  <a:gd name="T3" fmla="*/ 75 h 368"/>
                  <a:gd name="T4" fmla="*/ 42 w 155"/>
                  <a:gd name="T5" fmla="*/ 294 h 368"/>
                  <a:gd name="T6" fmla="*/ 1 w 155"/>
                  <a:gd name="T7" fmla="*/ 253 h 368"/>
                  <a:gd name="T8" fmla="*/ 1 w 155"/>
                  <a:gd name="T9" fmla="*/ 368 h 368"/>
                  <a:gd name="T10" fmla="*/ 117 w 155"/>
                  <a:gd name="T11" fmla="*/ 368 h 368"/>
                  <a:gd name="T12" fmla="*/ 77 w 155"/>
                  <a:gd name="T13" fmla="*/ 329 h 368"/>
                  <a:gd name="T14" fmla="*/ 76 w 155"/>
                  <a:gd name="T15" fmla="*/ 41 h 368"/>
                  <a:gd name="T16" fmla="*/ 116 w 155"/>
                  <a:gd name="T17" fmla="*/ 0 h 368"/>
                  <a:gd name="T18" fmla="*/ 0 w 155"/>
                  <a:gd name="T19" fmla="*/ 0 h 368"/>
                  <a:gd name="T20" fmla="*/ 0 w 155"/>
                  <a:gd name="T21" fmla="*/ 116 h 368"/>
                  <a:gd name="T22" fmla="*/ 116 w 155"/>
                  <a:gd name="T2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5" h="368">
                    <a:moveTo>
                      <a:pt x="76" y="41"/>
                    </a:moveTo>
                    <a:cubicBezTo>
                      <a:pt x="41" y="75"/>
                      <a:pt x="41" y="75"/>
                      <a:pt x="41" y="75"/>
                    </a:cubicBezTo>
                    <a:cubicBezTo>
                      <a:pt x="101" y="136"/>
                      <a:pt x="102" y="233"/>
                      <a:pt x="42" y="294"/>
                    </a:cubicBezTo>
                    <a:cubicBezTo>
                      <a:pt x="1" y="253"/>
                      <a:pt x="1" y="253"/>
                      <a:pt x="1" y="253"/>
                    </a:cubicBezTo>
                    <a:cubicBezTo>
                      <a:pt x="1" y="368"/>
                      <a:pt x="1" y="368"/>
                      <a:pt x="1" y="368"/>
                    </a:cubicBezTo>
                    <a:cubicBezTo>
                      <a:pt x="117" y="368"/>
                      <a:pt x="117" y="368"/>
                      <a:pt x="117" y="368"/>
                    </a:cubicBezTo>
                    <a:cubicBezTo>
                      <a:pt x="77" y="329"/>
                      <a:pt x="77" y="329"/>
                      <a:pt x="77" y="329"/>
                    </a:cubicBezTo>
                    <a:cubicBezTo>
                      <a:pt x="155" y="249"/>
                      <a:pt x="155" y="120"/>
                      <a:pt x="76" y="41"/>
                    </a:cubicBezTo>
                    <a:close/>
                    <a:moveTo>
                      <a:pt x="116" y="0"/>
                    </a:moveTo>
                    <a:cubicBezTo>
                      <a:pt x="0" y="0"/>
                      <a:pt x="0" y="0"/>
                      <a:pt x="0" y="0"/>
                    </a:cubicBezTo>
                    <a:cubicBezTo>
                      <a:pt x="0" y="116"/>
                      <a:pt x="0" y="116"/>
                      <a:pt x="0" y="116"/>
                    </a:cubicBezTo>
                    <a:lnTo>
                      <a:pt x="116" y="0"/>
                    </a:lnTo>
                    <a:close/>
                  </a:path>
                </a:pathLst>
              </a:custGeom>
              <a:solidFill>
                <a:srgbClr val="FFFFFF"/>
              </a:solidFill>
              <a:ln>
                <a:noFill/>
              </a:ln>
              <a:extLst/>
            </p:spPr>
            <p:txBody>
              <a:bodyPr vert="horz" wrap="square" lIns="89617" tIns="44808" rIns="89617" bIns="44808" numCol="1" anchor="t" anchorCtr="0" compatLnSpc="1">
                <a:prstTxWarp prst="textNoShape">
                  <a:avLst/>
                </a:prstTxWarp>
              </a:bodyPr>
              <a:lstStyle/>
              <a:p>
                <a:pPr algn="ctr" defTabSz="1065376">
                  <a:defRPr/>
                </a:pPr>
                <a:endParaRPr lang="en-US" sz="2157" kern="0">
                  <a:solidFill>
                    <a:srgbClr val="505050"/>
                  </a:solidFill>
                </a:endParaRPr>
              </a:p>
            </p:txBody>
          </p:sp>
        </p:grpSp>
        <p:sp>
          <p:nvSpPr>
            <p:cNvPr id="56" name="Freeform 357"/>
            <p:cNvSpPr>
              <a:spLocks noChangeAspect="1" noEditPoints="1"/>
            </p:cNvSpPr>
            <p:nvPr/>
          </p:nvSpPr>
          <p:spPr bwMode="auto">
            <a:xfrm>
              <a:off x="6485465" y="4017591"/>
              <a:ext cx="269079" cy="269083"/>
            </a:xfrm>
            <a:custGeom>
              <a:avLst/>
              <a:gdLst>
                <a:gd name="T0" fmla="*/ 200 w 400"/>
                <a:gd name="T1" fmla="*/ 400 h 400"/>
                <a:gd name="T2" fmla="*/ 200 w 400"/>
                <a:gd name="T3" fmla="*/ 0 h 400"/>
                <a:gd name="T4" fmla="*/ 96 w 400"/>
                <a:gd name="T5" fmla="*/ 190 h 400"/>
                <a:gd name="T6" fmla="*/ 43 w 400"/>
                <a:gd name="T7" fmla="*/ 111 h 400"/>
                <a:gd name="T8" fmla="*/ 96 w 400"/>
                <a:gd name="T9" fmla="*/ 190 h 400"/>
                <a:gd name="T10" fmla="*/ 131 w 400"/>
                <a:gd name="T11" fmla="*/ 111 h 400"/>
                <a:gd name="T12" fmla="*/ 190 w 400"/>
                <a:gd name="T13" fmla="*/ 190 h 400"/>
                <a:gd name="T14" fmla="*/ 190 w 400"/>
                <a:gd name="T15" fmla="*/ 20 h 400"/>
                <a:gd name="T16" fmla="*/ 190 w 400"/>
                <a:gd name="T17" fmla="*/ 91 h 400"/>
                <a:gd name="T18" fmla="*/ 56 w 400"/>
                <a:gd name="T19" fmla="*/ 91 h 400"/>
                <a:gd name="T20" fmla="*/ 158 w 400"/>
                <a:gd name="T21" fmla="*/ 24 h 400"/>
                <a:gd name="T22" fmla="*/ 380 w 400"/>
                <a:gd name="T23" fmla="*/ 190 h 400"/>
                <a:gd name="T24" fmla="*/ 290 w 400"/>
                <a:gd name="T25" fmla="*/ 111 h 400"/>
                <a:gd name="T26" fmla="*/ 380 w 400"/>
                <a:gd name="T27" fmla="*/ 190 h 400"/>
                <a:gd name="T28" fmla="*/ 284 w 400"/>
                <a:gd name="T29" fmla="*/ 190 h 400"/>
                <a:gd name="T30" fmla="*/ 210 w 400"/>
                <a:gd name="T31" fmla="*/ 111 h 400"/>
                <a:gd name="T32" fmla="*/ 210 w 400"/>
                <a:gd name="T33" fmla="*/ 91 h 400"/>
                <a:gd name="T34" fmla="*/ 210 w 400"/>
                <a:gd name="T35" fmla="*/ 20 h 400"/>
                <a:gd name="T36" fmla="*/ 242 w 400"/>
                <a:gd name="T37" fmla="*/ 24 h 400"/>
                <a:gd name="T38" fmla="*/ 344 w 400"/>
                <a:gd name="T39" fmla="*/ 91 h 400"/>
                <a:gd name="T40" fmla="*/ 20 w 400"/>
                <a:gd name="T41" fmla="*/ 210 h 400"/>
                <a:gd name="T42" fmla="*/ 110 w 400"/>
                <a:gd name="T43" fmla="*/ 289 h 400"/>
                <a:gd name="T44" fmla="*/ 20 w 400"/>
                <a:gd name="T45" fmla="*/ 210 h 400"/>
                <a:gd name="T46" fmla="*/ 116 w 400"/>
                <a:gd name="T47" fmla="*/ 210 h 400"/>
                <a:gd name="T48" fmla="*/ 190 w 400"/>
                <a:gd name="T49" fmla="*/ 289 h 400"/>
                <a:gd name="T50" fmla="*/ 190 w 400"/>
                <a:gd name="T51" fmla="*/ 309 h 400"/>
                <a:gd name="T52" fmla="*/ 190 w 400"/>
                <a:gd name="T53" fmla="*/ 380 h 400"/>
                <a:gd name="T54" fmla="*/ 158 w 400"/>
                <a:gd name="T55" fmla="*/ 376 h 400"/>
                <a:gd name="T56" fmla="*/ 56 w 400"/>
                <a:gd name="T57" fmla="*/ 309 h 400"/>
                <a:gd name="T58" fmla="*/ 304 w 400"/>
                <a:gd name="T59" fmla="*/ 210 h 400"/>
                <a:gd name="T60" fmla="*/ 357 w 400"/>
                <a:gd name="T61" fmla="*/ 289 h 400"/>
                <a:gd name="T62" fmla="*/ 304 w 400"/>
                <a:gd name="T63" fmla="*/ 210 h 400"/>
                <a:gd name="T64" fmla="*/ 269 w 400"/>
                <a:gd name="T65" fmla="*/ 289 h 400"/>
                <a:gd name="T66" fmla="*/ 210 w 400"/>
                <a:gd name="T67" fmla="*/ 210 h 400"/>
                <a:gd name="T68" fmla="*/ 210 w 400"/>
                <a:gd name="T69" fmla="*/ 380 h 400"/>
                <a:gd name="T70" fmla="*/ 210 w 400"/>
                <a:gd name="T71" fmla="*/ 309 h 400"/>
                <a:gd name="T72" fmla="*/ 344 w 400"/>
                <a:gd name="T73" fmla="*/ 309 h 400"/>
                <a:gd name="T74" fmla="*/ 242 w 400"/>
                <a:gd name="T75" fmla="*/ 37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0" h="400">
                  <a:moveTo>
                    <a:pt x="400" y="200"/>
                  </a:moveTo>
                  <a:cubicBezTo>
                    <a:pt x="400" y="310"/>
                    <a:pt x="310" y="400"/>
                    <a:pt x="200" y="400"/>
                  </a:cubicBezTo>
                  <a:cubicBezTo>
                    <a:pt x="90" y="400"/>
                    <a:pt x="0" y="310"/>
                    <a:pt x="0" y="200"/>
                  </a:cubicBezTo>
                  <a:cubicBezTo>
                    <a:pt x="0" y="90"/>
                    <a:pt x="90" y="0"/>
                    <a:pt x="200" y="0"/>
                  </a:cubicBezTo>
                  <a:cubicBezTo>
                    <a:pt x="310" y="0"/>
                    <a:pt x="400" y="90"/>
                    <a:pt x="400" y="200"/>
                  </a:cubicBezTo>
                  <a:close/>
                  <a:moveTo>
                    <a:pt x="96" y="190"/>
                  </a:moveTo>
                  <a:cubicBezTo>
                    <a:pt x="97" y="162"/>
                    <a:pt x="102" y="135"/>
                    <a:pt x="110" y="111"/>
                  </a:cubicBezTo>
                  <a:cubicBezTo>
                    <a:pt x="43" y="111"/>
                    <a:pt x="43" y="111"/>
                    <a:pt x="43" y="111"/>
                  </a:cubicBezTo>
                  <a:cubicBezTo>
                    <a:pt x="30" y="134"/>
                    <a:pt x="21" y="161"/>
                    <a:pt x="20" y="190"/>
                  </a:cubicBezTo>
                  <a:lnTo>
                    <a:pt x="96" y="190"/>
                  </a:lnTo>
                  <a:close/>
                  <a:moveTo>
                    <a:pt x="190" y="111"/>
                  </a:moveTo>
                  <a:cubicBezTo>
                    <a:pt x="131" y="111"/>
                    <a:pt x="131" y="111"/>
                    <a:pt x="131" y="111"/>
                  </a:cubicBezTo>
                  <a:cubicBezTo>
                    <a:pt x="122" y="135"/>
                    <a:pt x="117" y="162"/>
                    <a:pt x="116" y="190"/>
                  </a:cubicBezTo>
                  <a:cubicBezTo>
                    <a:pt x="190" y="190"/>
                    <a:pt x="190" y="190"/>
                    <a:pt x="190" y="190"/>
                  </a:cubicBezTo>
                  <a:cubicBezTo>
                    <a:pt x="190" y="111"/>
                    <a:pt x="190" y="111"/>
                    <a:pt x="190" y="111"/>
                  </a:cubicBezTo>
                  <a:close/>
                  <a:moveTo>
                    <a:pt x="190" y="20"/>
                  </a:moveTo>
                  <a:cubicBezTo>
                    <a:pt x="169" y="39"/>
                    <a:pt x="151" y="63"/>
                    <a:pt x="139" y="91"/>
                  </a:cubicBezTo>
                  <a:cubicBezTo>
                    <a:pt x="190" y="91"/>
                    <a:pt x="190" y="91"/>
                    <a:pt x="190" y="91"/>
                  </a:cubicBezTo>
                  <a:lnTo>
                    <a:pt x="190" y="20"/>
                  </a:lnTo>
                  <a:close/>
                  <a:moveTo>
                    <a:pt x="56" y="91"/>
                  </a:moveTo>
                  <a:cubicBezTo>
                    <a:pt x="117" y="91"/>
                    <a:pt x="117" y="91"/>
                    <a:pt x="117" y="91"/>
                  </a:cubicBezTo>
                  <a:cubicBezTo>
                    <a:pt x="128" y="66"/>
                    <a:pt x="142" y="43"/>
                    <a:pt x="158" y="24"/>
                  </a:cubicBezTo>
                  <a:cubicBezTo>
                    <a:pt x="116" y="34"/>
                    <a:pt x="80" y="59"/>
                    <a:pt x="56" y="91"/>
                  </a:cubicBezTo>
                  <a:close/>
                  <a:moveTo>
                    <a:pt x="380" y="190"/>
                  </a:moveTo>
                  <a:cubicBezTo>
                    <a:pt x="379" y="161"/>
                    <a:pt x="370" y="134"/>
                    <a:pt x="357" y="111"/>
                  </a:cubicBezTo>
                  <a:cubicBezTo>
                    <a:pt x="290" y="111"/>
                    <a:pt x="290" y="111"/>
                    <a:pt x="290" y="111"/>
                  </a:cubicBezTo>
                  <a:cubicBezTo>
                    <a:pt x="298" y="135"/>
                    <a:pt x="303" y="162"/>
                    <a:pt x="304" y="190"/>
                  </a:cubicBezTo>
                  <a:lnTo>
                    <a:pt x="380" y="190"/>
                  </a:lnTo>
                  <a:close/>
                  <a:moveTo>
                    <a:pt x="210" y="190"/>
                  </a:moveTo>
                  <a:cubicBezTo>
                    <a:pt x="284" y="190"/>
                    <a:pt x="284" y="190"/>
                    <a:pt x="284" y="190"/>
                  </a:cubicBezTo>
                  <a:cubicBezTo>
                    <a:pt x="283" y="162"/>
                    <a:pt x="278" y="135"/>
                    <a:pt x="269" y="111"/>
                  </a:cubicBezTo>
                  <a:cubicBezTo>
                    <a:pt x="210" y="111"/>
                    <a:pt x="210" y="111"/>
                    <a:pt x="210" y="111"/>
                  </a:cubicBezTo>
                  <a:lnTo>
                    <a:pt x="210" y="190"/>
                  </a:lnTo>
                  <a:close/>
                  <a:moveTo>
                    <a:pt x="210" y="91"/>
                  </a:moveTo>
                  <a:cubicBezTo>
                    <a:pt x="261" y="91"/>
                    <a:pt x="261" y="91"/>
                    <a:pt x="261" y="91"/>
                  </a:cubicBezTo>
                  <a:cubicBezTo>
                    <a:pt x="249" y="63"/>
                    <a:pt x="231" y="39"/>
                    <a:pt x="210" y="20"/>
                  </a:cubicBezTo>
                  <a:lnTo>
                    <a:pt x="210" y="91"/>
                  </a:lnTo>
                  <a:close/>
                  <a:moveTo>
                    <a:pt x="242" y="24"/>
                  </a:moveTo>
                  <a:cubicBezTo>
                    <a:pt x="258" y="43"/>
                    <a:pt x="272" y="66"/>
                    <a:pt x="283" y="91"/>
                  </a:cubicBezTo>
                  <a:cubicBezTo>
                    <a:pt x="344" y="91"/>
                    <a:pt x="344" y="91"/>
                    <a:pt x="344" y="91"/>
                  </a:cubicBezTo>
                  <a:cubicBezTo>
                    <a:pt x="320" y="59"/>
                    <a:pt x="284" y="34"/>
                    <a:pt x="242" y="24"/>
                  </a:cubicBezTo>
                  <a:close/>
                  <a:moveTo>
                    <a:pt x="20" y="210"/>
                  </a:moveTo>
                  <a:cubicBezTo>
                    <a:pt x="21" y="239"/>
                    <a:pt x="30" y="266"/>
                    <a:pt x="43" y="289"/>
                  </a:cubicBezTo>
                  <a:cubicBezTo>
                    <a:pt x="110" y="289"/>
                    <a:pt x="110" y="289"/>
                    <a:pt x="110" y="289"/>
                  </a:cubicBezTo>
                  <a:cubicBezTo>
                    <a:pt x="102" y="265"/>
                    <a:pt x="97" y="238"/>
                    <a:pt x="96" y="210"/>
                  </a:cubicBezTo>
                  <a:cubicBezTo>
                    <a:pt x="20" y="210"/>
                    <a:pt x="20" y="210"/>
                    <a:pt x="20" y="210"/>
                  </a:cubicBezTo>
                  <a:close/>
                  <a:moveTo>
                    <a:pt x="190" y="210"/>
                  </a:moveTo>
                  <a:cubicBezTo>
                    <a:pt x="116" y="210"/>
                    <a:pt x="116" y="210"/>
                    <a:pt x="116" y="210"/>
                  </a:cubicBezTo>
                  <a:cubicBezTo>
                    <a:pt x="117" y="238"/>
                    <a:pt x="122" y="265"/>
                    <a:pt x="131" y="289"/>
                  </a:cubicBezTo>
                  <a:cubicBezTo>
                    <a:pt x="190" y="289"/>
                    <a:pt x="190" y="289"/>
                    <a:pt x="190" y="289"/>
                  </a:cubicBezTo>
                  <a:lnTo>
                    <a:pt x="190" y="210"/>
                  </a:lnTo>
                  <a:close/>
                  <a:moveTo>
                    <a:pt x="190" y="309"/>
                  </a:moveTo>
                  <a:cubicBezTo>
                    <a:pt x="139" y="309"/>
                    <a:pt x="139" y="309"/>
                    <a:pt x="139" y="309"/>
                  </a:cubicBezTo>
                  <a:cubicBezTo>
                    <a:pt x="151" y="337"/>
                    <a:pt x="169" y="361"/>
                    <a:pt x="190" y="380"/>
                  </a:cubicBezTo>
                  <a:cubicBezTo>
                    <a:pt x="190" y="309"/>
                    <a:pt x="190" y="309"/>
                    <a:pt x="190" y="309"/>
                  </a:cubicBezTo>
                  <a:close/>
                  <a:moveTo>
                    <a:pt x="158" y="376"/>
                  </a:moveTo>
                  <a:cubicBezTo>
                    <a:pt x="142" y="357"/>
                    <a:pt x="128" y="334"/>
                    <a:pt x="117" y="309"/>
                  </a:cubicBezTo>
                  <a:cubicBezTo>
                    <a:pt x="56" y="309"/>
                    <a:pt x="56" y="309"/>
                    <a:pt x="56" y="309"/>
                  </a:cubicBezTo>
                  <a:cubicBezTo>
                    <a:pt x="80" y="341"/>
                    <a:pt x="116" y="366"/>
                    <a:pt x="158" y="376"/>
                  </a:cubicBezTo>
                  <a:close/>
                  <a:moveTo>
                    <a:pt x="304" y="210"/>
                  </a:moveTo>
                  <a:cubicBezTo>
                    <a:pt x="303" y="238"/>
                    <a:pt x="298" y="265"/>
                    <a:pt x="290" y="289"/>
                  </a:cubicBezTo>
                  <a:cubicBezTo>
                    <a:pt x="357" y="289"/>
                    <a:pt x="357" y="289"/>
                    <a:pt x="357" y="289"/>
                  </a:cubicBezTo>
                  <a:cubicBezTo>
                    <a:pt x="370" y="266"/>
                    <a:pt x="379" y="239"/>
                    <a:pt x="380" y="210"/>
                  </a:cubicBezTo>
                  <a:cubicBezTo>
                    <a:pt x="304" y="210"/>
                    <a:pt x="304" y="210"/>
                    <a:pt x="304" y="210"/>
                  </a:cubicBezTo>
                  <a:close/>
                  <a:moveTo>
                    <a:pt x="210" y="289"/>
                  </a:moveTo>
                  <a:cubicBezTo>
                    <a:pt x="269" y="289"/>
                    <a:pt x="269" y="289"/>
                    <a:pt x="269" y="289"/>
                  </a:cubicBezTo>
                  <a:cubicBezTo>
                    <a:pt x="278" y="265"/>
                    <a:pt x="283" y="238"/>
                    <a:pt x="284" y="210"/>
                  </a:cubicBezTo>
                  <a:cubicBezTo>
                    <a:pt x="210" y="210"/>
                    <a:pt x="210" y="210"/>
                    <a:pt x="210" y="210"/>
                  </a:cubicBezTo>
                  <a:lnTo>
                    <a:pt x="210" y="289"/>
                  </a:lnTo>
                  <a:close/>
                  <a:moveTo>
                    <a:pt x="210" y="380"/>
                  </a:moveTo>
                  <a:cubicBezTo>
                    <a:pt x="231" y="361"/>
                    <a:pt x="249" y="337"/>
                    <a:pt x="261" y="309"/>
                  </a:cubicBezTo>
                  <a:cubicBezTo>
                    <a:pt x="210" y="309"/>
                    <a:pt x="210" y="309"/>
                    <a:pt x="210" y="309"/>
                  </a:cubicBezTo>
                  <a:lnTo>
                    <a:pt x="210" y="380"/>
                  </a:lnTo>
                  <a:close/>
                  <a:moveTo>
                    <a:pt x="344" y="309"/>
                  </a:moveTo>
                  <a:cubicBezTo>
                    <a:pt x="283" y="309"/>
                    <a:pt x="283" y="309"/>
                    <a:pt x="283" y="309"/>
                  </a:cubicBezTo>
                  <a:cubicBezTo>
                    <a:pt x="272" y="334"/>
                    <a:pt x="258" y="357"/>
                    <a:pt x="242" y="376"/>
                  </a:cubicBezTo>
                  <a:cubicBezTo>
                    <a:pt x="284" y="366"/>
                    <a:pt x="320" y="341"/>
                    <a:pt x="344" y="309"/>
                  </a:cubicBezTo>
                  <a:close/>
                </a:path>
              </a:pathLst>
            </a:custGeom>
            <a:solidFill>
              <a:srgbClr val="FFFFFF"/>
            </a:solidFill>
            <a:ln>
              <a:noFill/>
            </a:ln>
            <a:extLst/>
          </p:spPr>
          <p:txBody>
            <a:bodyPr vert="horz" wrap="square" lIns="87773" tIns="43885" rIns="87773" bIns="43885" numCol="1" anchor="t" anchorCtr="0" compatLnSpc="1">
              <a:prstTxWarp prst="textNoShape">
                <a:avLst/>
              </a:prstTxWarp>
            </a:bodyPr>
            <a:lstStyle/>
            <a:p>
              <a:pPr defTabSz="877397">
                <a:defRPr/>
              </a:pPr>
              <a:endParaRPr lang="en-US" sz="2157" kern="0">
                <a:solidFill>
                  <a:srgbClr val="FFFFFF"/>
                </a:solidFill>
              </a:endParaRPr>
            </a:p>
          </p:txBody>
        </p:sp>
        <p:sp>
          <p:nvSpPr>
            <p:cNvPr id="57" name="Freeform 99"/>
            <p:cNvSpPr>
              <a:spLocks noEditPoints="1"/>
            </p:cNvSpPr>
            <p:nvPr/>
          </p:nvSpPr>
          <p:spPr bwMode="black">
            <a:xfrm>
              <a:off x="7100558" y="4017591"/>
              <a:ext cx="327871" cy="272497"/>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rgbClr val="FFFFFF"/>
            </a:solidFill>
            <a:ln>
              <a:noFill/>
            </a:ln>
            <a:extLst/>
          </p:spPr>
          <p:txBody>
            <a:bodyPr vert="horz" wrap="square" lIns="87773" tIns="43885" rIns="87773" bIns="43885" numCol="1" anchor="t" anchorCtr="0" compatLnSpc="1">
              <a:prstTxWarp prst="textNoShape">
                <a:avLst/>
              </a:prstTxWarp>
            </a:bodyPr>
            <a:lstStyle/>
            <a:p>
              <a:pPr defTabSz="756212">
                <a:defRPr/>
              </a:pPr>
              <a:endParaRPr lang="en-US" sz="2157" kern="0" dirty="0">
                <a:solidFill>
                  <a:srgbClr val="505050"/>
                </a:solidFill>
              </a:endParaRPr>
            </a:p>
          </p:txBody>
        </p:sp>
      </p:grpSp>
    </p:spTree>
    <p:extLst>
      <p:ext uri="{BB962C8B-B14F-4D97-AF65-F5344CB8AC3E}">
        <p14:creationId xmlns:p14="http://schemas.microsoft.com/office/powerpoint/2010/main" val="298276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childTnLst>
                          </p:cTn>
                        </p:par>
                        <p:par>
                          <p:cTn id="11" fill="hold">
                            <p:stCondLst>
                              <p:cond delay="500"/>
                            </p:stCondLst>
                            <p:childTnLst>
                              <p:par>
                                <p:cTn id="12" presetID="42" presetClass="path" presetSubtype="0" accel="50000" decel="50000" fill="hold" nodeType="afterEffect">
                                  <p:stCondLst>
                                    <p:cond delay="0"/>
                                  </p:stCondLst>
                                  <p:childTnLst>
                                    <p:animMotion origin="layout" path="M 8.33333E-7 4.81481E-6 L 0.20677 0.00162 " pathEditMode="relative" rAng="0" ptsTypes="AA">
                                      <p:cBhvr>
                                        <p:cTn id="13" dur="2000" fill="hold"/>
                                        <p:tgtEl>
                                          <p:spTgt spid="23"/>
                                        </p:tgtEl>
                                        <p:attrNameLst>
                                          <p:attrName>ppt_x</p:attrName>
                                          <p:attrName>ppt_y</p:attrName>
                                        </p:attrNameLst>
                                      </p:cBhvr>
                                      <p:rCtr x="10339"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239" y="286381"/>
            <a:ext cx="11151917" cy="794064"/>
          </a:xfrm>
        </p:spPr>
        <p:txBody>
          <a:bodyPr/>
          <a:lstStyle/>
          <a:p>
            <a:r>
              <a:rPr lang="en-US" altLang="zh-TW" sz="4400" dirty="0" smtClean="0"/>
              <a:t>Windows Azure </a:t>
            </a:r>
            <a:r>
              <a:rPr lang="en-US" altLang="zh-TW" sz="4400" dirty="0"/>
              <a:t>Pack</a:t>
            </a:r>
            <a:r>
              <a:rPr lang="zh-TW" altLang="en-US" sz="4400" dirty="0"/>
              <a:t>使用情境</a:t>
            </a:r>
          </a:p>
        </p:txBody>
      </p:sp>
      <p:sp>
        <p:nvSpPr>
          <p:cNvPr id="4" name="Footer Placeholder 3"/>
          <p:cNvSpPr>
            <a:spLocks noGrp="1"/>
          </p:cNvSpPr>
          <p:nvPr>
            <p:ph type="ftr" sz="quarter" idx="3"/>
          </p:nvPr>
        </p:nvSpPr>
        <p:spPr/>
        <p:txBody>
          <a:bodyPr/>
          <a:lstStyle/>
          <a:p>
            <a:pPr defTabSz="914133"/>
            <a:r>
              <a:rPr lang="en-US" smtClean="0"/>
              <a:t>T-SQL Enhancements in SQL Server 2012</a:t>
            </a:r>
            <a:endParaRPr lang="en-US" dirty="0"/>
          </a:p>
        </p:txBody>
      </p:sp>
      <p:sp>
        <p:nvSpPr>
          <p:cNvPr id="5" name="Slide Number Placeholder 4"/>
          <p:cNvSpPr>
            <a:spLocks noGrp="1"/>
          </p:cNvSpPr>
          <p:nvPr>
            <p:ph type="sldNum" sz="quarter" idx="4"/>
          </p:nvPr>
        </p:nvSpPr>
        <p:spPr/>
        <p:txBody>
          <a:bodyPr/>
          <a:lstStyle/>
          <a:p>
            <a:pPr defTabSz="914133"/>
            <a:fld id="{87FD5303-69AD-2E4D-B18B-E5EED0F0A60B}" type="slidenum">
              <a:rPr lang="en-US" smtClean="0"/>
              <a:pPr defTabSz="914133"/>
              <a:t>17</a:t>
            </a:fld>
            <a:r>
              <a:rPr lang="en-US" smtClean="0"/>
              <a:t>  |  </a:t>
            </a:r>
            <a:endParaRPr lang="en-US" dirty="0"/>
          </a:p>
        </p:txBody>
      </p:sp>
      <p:cxnSp>
        <p:nvCxnSpPr>
          <p:cNvPr id="53" name="Straight Connector 52"/>
          <p:cNvCxnSpPr/>
          <p:nvPr/>
        </p:nvCxnSpPr>
        <p:spPr>
          <a:xfrm>
            <a:off x="3088216" y="2474798"/>
            <a:ext cx="1" cy="251210"/>
          </a:xfrm>
          <a:prstGeom prst="line">
            <a:avLst/>
          </a:prstGeom>
          <a:noFill/>
          <a:ln w="38100" cap="flat" cmpd="sng" algn="ctr">
            <a:solidFill>
              <a:srgbClr val="000000"/>
            </a:solidFill>
            <a:prstDash val="solid"/>
            <a:headEnd type="none"/>
            <a:tailEnd type="none"/>
          </a:ln>
          <a:effectLst/>
        </p:spPr>
      </p:cxnSp>
      <p:cxnSp>
        <p:nvCxnSpPr>
          <p:cNvPr id="54" name="Straight Connector 53"/>
          <p:cNvCxnSpPr/>
          <p:nvPr/>
        </p:nvCxnSpPr>
        <p:spPr>
          <a:xfrm>
            <a:off x="8824186" y="2475452"/>
            <a:ext cx="1" cy="251210"/>
          </a:xfrm>
          <a:prstGeom prst="line">
            <a:avLst/>
          </a:prstGeom>
          <a:noFill/>
          <a:ln w="38100" cap="flat" cmpd="sng" algn="ctr">
            <a:solidFill>
              <a:srgbClr val="000000"/>
            </a:solidFill>
            <a:prstDash val="solid"/>
            <a:headEnd type="none"/>
            <a:tailEnd type="none"/>
          </a:ln>
          <a:effectLst/>
        </p:spPr>
      </p:cxnSp>
      <p:sp>
        <p:nvSpPr>
          <p:cNvPr id="55" name="Rectangle 54"/>
          <p:cNvSpPr/>
          <p:nvPr/>
        </p:nvSpPr>
        <p:spPr bwMode="auto">
          <a:xfrm>
            <a:off x="2411034" y="1372188"/>
            <a:ext cx="7087569" cy="566509"/>
          </a:xfrm>
          <a:prstGeom prst="rect">
            <a:avLst/>
          </a:prstGeom>
          <a:solidFill>
            <a:srgbClr val="0072C6"/>
          </a:solidFill>
          <a:ln w="10795" cap="flat" cmpd="sng" algn="ctr">
            <a:noFill/>
            <a:prstDash val="solid"/>
            <a:headEnd type="none" w="med" len="med"/>
            <a:tailEnd type="none" w="med" len="med"/>
          </a:ln>
          <a:effectLst/>
        </p:spPr>
        <p:txBody>
          <a:bodyPr vert="horz" wrap="square" lIns="182693" tIns="45626" rIns="182511" bIns="45626" numCol="1" rtlCol="0" anchor="ctr" anchorCtr="0" compatLnSpc="1">
            <a:prstTxWarp prst="textNoShape">
              <a:avLst/>
            </a:prstTxWarp>
          </a:bodyPr>
          <a:lstStyle/>
          <a:p>
            <a:pPr marL="0" marR="0" lvl="0" indent="0" algn="ctr" defTabSz="912148" eaLnBrk="1" fontAlgn="base" latinLnBrk="0" hangingPunct="1">
              <a:lnSpc>
                <a:spcPct val="90000"/>
              </a:lnSpc>
              <a:spcBef>
                <a:spcPct val="0"/>
              </a:spcBef>
              <a:spcAft>
                <a:spcPct val="0"/>
              </a:spcAft>
              <a:buClrTx/>
              <a:buSzTx/>
              <a:buFontTx/>
              <a:buNone/>
              <a:tabLst/>
              <a:defRPr/>
            </a:pPr>
            <a:r>
              <a:rPr kumimoji="0" lang="zh-TW" altLang="en-US" sz="1961" b="0" i="0" u="none" strike="noStrike" kern="0" cap="none" spc="-50" normalizeH="0" baseline="0" noProof="0" dirty="0" smtClean="0">
                <a:ln>
                  <a:noFill/>
                </a:ln>
                <a:gradFill>
                  <a:gsLst>
                    <a:gs pos="0">
                      <a:srgbClr val="EFEFEF"/>
                    </a:gs>
                    <a:gs pos="100000">
                      <a:srgbClr val="EFEFEF"/>
                    </a:gs>
                  </a:gsLst>
                  <a:lin ang="5400000" scaled="0"/>
                </a:gradFill>
                <a:effectLst/>
                <a:uLnTx/>
                <a:uFillTx/>
                <a:latin typeface="Segoe UI"/>
                <a:ea typeface="+mn-ea"/>
                <a:cs typeface="+mn-cs"/>
              </a:rPr>
              <a:t>管理介面</a:t>
            </a:r>
            <a:r>
              <a:rPr kumimoji="0" lang="en-US" sz="1961" b="0" i="0" u="none" strike="noStrike" kern="0" cap="none" spc="-50" normalizeH="0" baseline="0" noProof="0" dirty="0" smtClean="0">
                <a:ln>
                  <a:noFill/>
                </a:ln>
                <a:gradFill>
                  <a:gsLst>
                    <a:gs pos="0">
                      <a:srgbClr val="EFEFEF"/>
                    </a:gs>
                    <a:gs pos="100000">
                      <a:srgbClr val="EFEFEF"/>
                    </a:gs>
                  </a:gsLst>
                  <a:lin ang="5400000" scaled="0"/>
                </a:gradFill>
                <a:effectLst/>
                <a:uLnTx/>
                <a:uFillTx/>
                <a:latin typeface="Segoe UI"/>
                <a:ea typeface="+mn-ea"/>
                <a:cs typeface="+mn-cs"/>
              </a:rPr>
              <a:t>Management Portal</a:t>
            </a:r>
          </a:p>
        </p:txBody>
      </p:sp>
      <p:grpSp>
        <p:nvGrpSpPr>
          <p:cNvPr id="56" name="Group 55"/>
          <p:cNvGrpSpPr/>
          <p:nvPr/>
        </p:nvGrpSpPr>
        <p:grpSpPr>
          <a:xfrm>
            <a:off x="2416131" y="2711759"/>
            <a:ext cx="1344169" cy="3543394"/>
            <a:chOff x="392209" y="2765575"/>
            <a:chExt cx="1371316" cy="3614958"/>
          </a:xfrm>
        </p:grpSpPr>
        <p:sp>
          <p:nvSpPr>
            <p:cNvPr id="57" name="Rectangle 56"/>
            <p:cNvSpPr/>
            <p:nvPr/>
          </p:nvSpPr>
          <p:spPr bwMode="auto">
            <a:xfrm>
              <a:off x="392209" y="2765575"/>
              <a:ext cx="1371316" cy="2002234"/>
            </a:xfrm>
            <a:prstGeom prst="rect">
              <a:avLst/>
            </a:prstGeom>
            <a:solidFill>
              <a:srgbClr val="0072C6"/>
            </a:solidFill>
            <a:ln w="10795" cap="flat" cmpd="sng" algn="ctr">
              <a:noFill/>
              <a:prstDash val="solid"/>
              <a:headEnd type="none" w="med" len="med"/>
              <a:tailEnd type="none" w="med" len="med"/>
            </a:ln>
            <a:effectLst/>
          </p:spPr>
          <p:txBody>
            <a:bodyPr vert="horz" wrap="square" lIns="91250" tIns="45626" rIns="182511" bIns="45626" numCol="1" rtlCol="0" anchor="t" anchorCtr="0" compatLnSpc="1">
              <a:prstTxWarp prst="textNoShape">
                <a:avLst/>
              </a:prstTxWarp>
            </a:bodyPr>
            <a:lstStyle/>
            <a:p>
              <a:pPr marL="0" marR="0" lvl="0" indent="0" algn="ctr" defTabSz="912148" eaLnBrk="1" fontAlgn="base" latinLnBrk="0" hangingPunct="1">
                <a:lnSpc>
                  <a:spcPct val="90000"/>
                </a:lnSpc>
                <a:spcBef>
                  <a:spcPct val="0"/>
                </a:spcBef>
                <a:spcAft>
                  <a:spcPct val="0"/>
                </a:spcAft>
                <a:buClrTx/>
                <a:buSzTx/>
                <a:buFontTx/>
                <a:buNone/>
                <a:tabLst/>
                <a:defRPr/>
              </a:pPr>
              <a:endParaRPr kumimoji="0" lang="en-US" sz="1567" b="0" i="0" u="none" strike="noStrike" kern="0" cap="none" spc="-50" normalizeH="0" baseline="0" noProof="0" dirty="0" smtClean="0">
                <a:ln>
                  <a:noFill/>
                </a:ln>
                <a:gradFill>
                  <a:gsLst>
                    <a:gs pos="0">
                      <a:srgbClr val="EFEFEF"/>
                    </a:gs>
                    <a:gs pos="100000">
                      <a:srgbClr val="EFEFEF"/>
                    </a:gs>
                  </a:gsLst>
                  <a:lin ang="5400000" scaled="0"/>
                </a:gradFill>
                <a:effectLst/>
                <a:uLnTx/>
                <a:uFillTx/>
                <a:latin typeface="Segoe UI"/>
                <a:ea typeface="+mn-ea"/>
                <a:cs typeface="+mn-cs"/>
              </a:endParaRPr>
            </a:p>
            <a:p>
              <a:pPr marL="0" marR="0" lvl="0" indent="0" algn="ctr" defTabSz="912148" eaLnBrk="1" fontAlgn="base" latinLnBrk="0" hangingPunct="1">
                <a:lnSpc>
                  <a:spcPct val="90000"/>
                </a:lnSpc>
                <a:spcBef>
                  <a:spcPct val="0"/>
                </a:spcBef>
                <a:spcAft>
                  <a:spcPct val="0"/>
                </a:spcAft>
                <a:buClrTx/>
                <a:buSzTx/>
                <a:buFontTx/>
                <a:buNone/>
                <a:tabLst/>
                <a:defRPr/>
              </a:pPr>
              <a:r>
                <a:rPr kumimoji="0" lang="en-US" sz="1567" b="0" i="0" u="none" strike="noStrike" kern="0" cap="none" spc="-50" normalizeH="0" baseline="0" noProof="0" dirty="0" smtClean="0">
                  <a:ln>
                    <a:noFill/>
                  </a:ln>
                  <a:gradFill>
                    <a:gsLst>
                      <a:gs pos="0">
                        <a:srgbClr val="EFEFEF"/>
                      </a:gs>
                      <a:gs pos="100000">
                        <a:srgbClr val="EFEFEF"/>
                      </a:gs>
                    </a:gsLst>
                    <a:lin ang="5400000" scaled="0"/>
                  </a:gradFill>
                  <a:effectLst/>
                  <a:uLnTx/>
                  <a:uFillTx/>
                  <a:latin typeface="Segoe UI"/>
                  <a:ea typeface="+mn-ea"/>
                  <a:cs typeface="+mn-cs"/>
                </a:rPr>
                <a:t>Web sites</a:t>
              </a:r>
            </a:p>
          </p:txBody>
        </p:sp>
        <p:sp>
          <p:nvSpPr>
            <p:cNvPr id="58" name="Rectangle 57"/>
            <p:cNvSpPr/>
            <p:nvPr/>
          </p:nvSpPr>
          <p:spPr bwMode="auto">
            <a:xfrm>
              <a:off x="392209" y="4574559"/>
              <a:ext cx="1371315" cy="1805974"/>
            </a:xfrm>
            <a:prstGeom prst="rect">
              <a:avLst/>
            </a:prstGeom>
            <a:solidFill>
              <a:srgbClr val="00BCF2"/>
            </a:solidFill>
            <a:ln w="10795" cap="flat" cmpd="sng" algn="ctr">
              <a:noFill/>
              <a:prstDash val="solid"/>
              <a:headEnd type="none" w="med" len="med"/>
              <a:tailEnd type="none" w="med" len="med"/>
            </a:ln>
            <a:effectLst/>
          </p:spPr>
          <p:txBody>
            <a:bodyPr vert="horz" wrap="square" lIns="182511" tIns="456270" rIns="182511" bIns="45626" numCol="1" rtlCol="0" anchor="t" anchorCtr="0" compatLnSpc="1">
              <a:prstTxWarp prst="textNoShape">
                <a:avLst/>
              </a:prstTxWarp>
            </a:bodyPr>
            <a:lstStyle/>
            <a:p>
              <a:pPr marL="0" marR="0" lvl="0" indent="0" algn="ctr" defTabSz="912148" eaLnBrk="1" fontAlgn="base" latinLnBrk="0" hangingPunct="1">
                <a:lnSpc>
                  <a:spcPct val="100000"/>
                </a:lnSpc>
                <a:spcBef>
                  <a:spcPct val="0"/>
                </a:spcBef>
                <a:spcAft>
                  <a:spcPct val="0"/>
                </a:spcAft>
                <a:buClrTx/>
                <a:buSzTx/>
                <a:buFontTx/>
                <a:buNone/>
                <a:tabLst/>
                <a:defRPr/>
              </a:pPr>
              <a:r>
                <a:rPr kumimoji="0" lang="zh-TW" altLang="en-US" sz="1371" b="0" i="0" u="none" strike="noStrike" kern="0" cap="none" spc="-50" normalizeH="0" baseline="0" noProof="0" dirty="0" smtClean="0">
                  <a:ln>
                    <a:noFill/>
                  </a:ln>
                  <a:solidFill>
                    <a:srgbClr val="FFFFFE"/>
                  </a:solidFill>
                  <a:effectLst/>
                  <a:uLnTx/>
                  <a:uFillTx/>
                  <a:latin typeface="Segoe UI"/>
                  <a:ea typeface="Segoe UI" pitchFamily="34" charset="0"/>
                  <a:cs typeface="Segoe UI" pitchFamily="34" charset="0"/>
                </a:rPr>
                <a:t>網站雲</a:t>
              </a:r>
              <a:r>
                <a:rPr kumimoji="0" lang="en-US" altLang="zh-TW" sz="1371" b="0" i="0" u="none" strike="noStrike" kern="0" cap="none" spc="-50" normalizeH="0" baseline="0" noProof="0" dirty="0" smtClean="0">
                  <a:ln>
                    <a:noFill/>
                  </a:ln>
                  <a:solidFill>
                    <a:srgbClr val="FFFFFE"/>
                  </a:solidFill>
                  <a:effectLst/>
                  <a:uLnTx/>
                  <a:uFillTx/>
                  <a:latin typeface="Segoe UI"/>
                  <a:ea typeface="Segoe UI" pitchFamily="34" charset="0"/>
                  <a:cs typeface="Segoe UI" pitchFamily="34" charset="0"/>
                </a:rPr>
                <a:t/>
              </a:r>
              <a:br>
                <a:rPr kumimoji="0" lang="en-US" altLang="zh-TW" sz="1371" b="0" i="0" u="none" strike="noStrike" kern="0" cap="none" spc="-50" normalizeH="0" baseline="0" noProof="0" dirty="0" smtClean="0">
                  <a:ln>
                    <a:noFill/>
                  </a:ln>
                  <a:solidFill>
                    <a:srgbClr val="FFFFFE"/>
                  </a:solidFill>
                  <a:effectLst/>
                  <a:uLnTx/>
                  <a:uFillTx/>
                  <a:latin typeface="Segoe UI"/>
                  <a:ea typeface="Segoe UI" pitchFamily="34" charset="0"/>
                  <a:cs typeface="Segoe UI" pitchFamily="34" charset="0"/>
                </a:rPr>
              </a:br>
              <a:r>
                <a:rPr kumimoji="0" lang="en-US" sz="1371" b="0" i="0" u="none" strike="noStrike" kern="0" cap="none" spc="-50" normalizeH="0" baseline="0" noProof="0" dirty="0" smtClean="0">
                  <a:ln>
                    <a:noFill/>
                  </a:ln>
                  <a:solidFill>
                    <a:srgbClr val="FFFFFE"/>
                  </a:solidFill>
                  <a:effectLst/>
                  <a:uLnTx/>
                  <a:uFillTx/>
                  <a:latin typeface="Segoe UI"/>
                  <a:ea typeface="Segoe UI" pitchFamily="34" charset="0"/>
                  <a:cs typeface="Segoe UI" pitchFamily="34" charset="0"/>
                </a:rPr>
                <a:t>(</a:t>
              </a:r>
              <a:r>
                <a:rPr kumimoji="0" lang="en-US" sz="1371" b="0" i="0" u="none" strike="noStrike" kern="0" cap="none" spc="-50" normalizeH="0" baseline="0" noProof="0" dirty="0" err="1" smtClean="0">
                  <a:ln>
                    <a:noFill/>
                  </a:ln>
                  <a:solidFill>
                    <a:srgbClr val="FFFFFE"/>
                  </a:solidFill>
                  <a:effectLst/>
                  <a:uLnTx/>
                  <a:uFillTx/>
                  <a:latin typeface="Segoe UI"/>
                  <a:ea typeface="Segoe UI" pitchFamily="34" charset="0"/>
                  <a:cs typeface="Segoe UI" pitchFamily="34" charset="0"/>
                </a:rPr>
                <a:t>PaaS</a:t>
              </a:r>
              <a:r>
                <a:rPr kumimoji="0" lang="en-US" sz="1371" b="0" i="0" u="none" strike="noStrike" kern="0" cap="none" spc="-50" normalizeH="0" baseline="0" noProof="0" dirty="0" smtClean="0">
                  <a:ln>
                    <a:noFill/>
                  </a:ln>
                  <a:solidFill>
                    <a:srgbClr val="FFFFFE"/>
                  </a:solidFill>
                  <a:effectLst/>
                  <a:uLnTx/>
                  <a:uFillTx/>
                  <a:latin typeface="Segoe UI"/>
                  <a:ea typeface="Segoe UI" pitchFamily="34" charset="0"/>
                  <a:cs typeface="Segoe UI" pitchFamily="34" charset="0"/>
                </a:rPr>
                <a:t>)</a:t>
              </a:r>
            </a:p>
          </p:txBody>
        </p:sp>
        <p:sp>
          <p:nvSpPr>
            <p:cNvPr id="59" name="Freeform 357"/>
            <p:cNvSpPr>
              <a:spLocks noChangeAspect="1" noEditPoints="1"/>
            </p:cNvSpPr>
            <p:nvPr/>
          </p:nvSpPr>
          <p:spPr bwMode="auto">
            <a:xfrm>
              <a:off x="648085" y="3499164"/>
              <a:ext cx="832681" cy="832693"/>
            </a:xfrm>
            <a:custGeom>
              <a:avLst/>
              <a:gdLst>
                <a:gd name="T0" fmla="*/ 200 w 400"/>
                <a:gd name="T1" fmla="*/ 400 h 400"/>
                <a:gd name="T2" fmla="*/ 200 w 400"/>
                <a:gd name="T3" fmla="*/ 0 h 400"/>
                <a:gd name="T4" fmla="*/ 96 w 400"/>
                <a:gd name="T5" fmla="*/ 190 h 400"/>
                <a:gd name="T6" fmla="*/ 43 w 400"/>
                <a:gd name="T7" fmla="*/ 111 h 400"/>
                <a:gd name="T8" fmla="*/ 96 w 400"/>
                <a:gd name="T9" fmla="*/ 190 h 400"/>
                <a:gd name="T10" fmla="*/ 131 w 400"/>
                <a:gd name="T11" fmla="*/ 111 h 400"/>
                <a:gd name="T12" fmla="*/ 190 w 400"/>
                <a:gd name="T13" fmla="*/ 190 h 400"/>
                <a:gd name="T14" fmla="*/ 190 w 400"/>
                <a:gd name="T15" fmla="*/ 20 h 400"/>
                <a:gd name="T16" fmla="*/ 190 w 400"/>
                <a:gd name="T17" fmla="*/ 91 h 400"/>
                <a:gd name="T18" fmla="*/ 56 w 400"/>
                <a:gd name="T19" fmla="*/ 91 h 400"/>
                <a:gd name="T20" fmla="*/ 158 w 400"/>
                <a:gd name="T21" fmla="*/ 24 h 400"/>
                <a:gd name="T22" fmla="*/ 380 w 400"/>
                <a:gd name="T23" fmla="*/ 190 h 400"/>
                <a:gd name="T24" fmla="*/ 290 w 400"/>
                <a:gd name="T25" fmla="*/ 111 h 400"/>
                <a:gd name="T26" fmla="*/ 380 w 400"/>
                <a:gd name="T27" fmla="*/ 190 h 400"/>
                <a:gd name="T28" fmla="*/ 284 w 400"/>
                <a:gd name="T29" fmla="*/ 190 h 400"/>
                <a:gd name="T30" fmla="*/ 210 w 400"/>
                <a:gd name="T31" fmla="*/ 111 h 400"/>
                <a:gd name="T32" fmla="*/ 210 w 400"/>
                <a:gd name="T33" fmla="*/ 91 h 400"/>
                <a:gd name="T34" fmla="*/ 210 w 400"/>
                <a:gd name="T35" fmla="*/ 20 h 400"/>
                <a:gd name="T36" fmla="*/ 242 w 400"/>
                <a:gd name="T37" fmla="*/ 24 h 400"/>
                <a:gd name="T38" fmla="*/ 344 w 400"/>
                <a:gd name="T39" fmla="*/ 91 h 400"/>
                <a:gd name="T40" fmla="*/ 20 w 400"/>
                <a:gd name="T41" fmla="*/ 210 h 400"/>
                <a:gd name="T42" fmla="*/ 110 w 400"/>
                <a:gd name="T43" fmla="*/ 289 h 400"/>
                <a:gd name="T44" fmla="*/ 20 w 400"/>
                <a:gd name="T45" fmla="*/ 210 h 400"/>
                <a:gd name="T46" fmla="*/ 116 w 400"/>
                <a:gd name="T47" fmla="*/ 210 h 400"/>
                <a:gd name="T48" fmla="*/ 190 w 400"/>
                <a:gd name="T49" fmla="*/ 289 h 400"/>
                <a:gd name="T50" fmla="*/ 190 w 400"/>
                <a:gd name="T51" fmla="*/ 309 h 400"/>
                <a:gd name="T52" fmla="*/ 190 w 400"/>
                <a:gd name="T53" fmla="*/ 380 h 400"/>
                <a:gd name="T54" fmla="*/ 158 w 400"/>
                <a:gd name="T55" fmla="*/ 376 h 400"/>
                <a:gd name="T56" fmla="*/ 56 w 400"/>
                <a:gd name="T57" fmla="*/ 309 h 400"/>
                <a:gd name="T58" fmla="*/ 304 w 400"/>
                <a:gd name="T59" fmla="*/ 210 h 400"/>
                <a:gd name="T60" fmla="*/ 357 w 400"/>
                <a:gd name="T61" fmla="*/ 289 h 400"/>
                <a:gd name="T62" fmla="*/ 304 w 400"/>
                <a:gd name="T63" fmla="*/ 210 h 400"/>
                <a:gd name="T64" fmla="*/ 269 w 400"/>
                <a:gd name="T65" fmla="*/ 289 h 400"/>
                <a:gd name="T66" fmla="*/ 210 w 400"/>
                <a:gd name="T67" fmla="*/ 210 h 400"/>
                <a:gd name="T68" fmla="*/ 210 w 400"/>
                <a:gd name="T69" fmla="*/ 380 h 400"/>
                <a:gd name="T70" fmla="*/ 210 w 400"/>
                <a:gd name="T71" fmla="*/ 309 h 400"/>
                <a:gd name="T72" fmla="*/ 344 w 400"/>
                <a:gd name="T73" fmla="*/ 309 h 400"/>
                <a:gd name="T74" fmla="*/ 242 w 400"/>
                <a:gd name="T75" fmla="*/ 37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0" h="400">
                  <a:moveTo>
                    <a:pt x="400" y="200"/>
                  </a:moveTo>
                  <a:cubicBezTo>
                    <a:pt x="400" y="310"/>
                    <a:pt x="310" y="400"/>
                    <a:pt x="200" y="400"/>
                  </a:cubicBezTo>
                  <a:cubicBezTo>
                    <a:pt x="90" y="400"/>
                    <a:pt x="0" y="310"/>
                    <a:pt x="0" y="200"/>
                  </a:cubicBezTo>
                  <a:cubicBezTo>
                    <a:pt x="0" y="90"/>
                    <a:pt x="90" y="0"/>
                    <a:pt x="200" y="0"/>
                  </a:cubicBezTo>
                  <a:cubicBezTo>
                    <a:pt x="310" y="0"/>
                    <a:pt x="400" y="90"/>
                    <a:pt x="400" y="200"/>
                  </a:cubicBezTo>
                  <a:close/>
                  <a:moveTo>
                    <a:pt x="96" y="190"/>
                  </a:moveTo>
                  <a:cubicBezTo>
                    <a:pt x="97" y="162"/>
                    <a:pt x="102" y="135"/>
                    <a:pt x="110" y="111"/>
                  </a:cubicBezTo>
                  <a:cubicBezTo>
                    <a:pt x="43" y="111"/>
                    <a:pt x="43" y="111"/>
                    <a:pt x="43" y="111"/>
                  </a:cubicBezTo>
                  <a:cubicBezTo>
                    <a:pt x="30" y="134"/>
                    <a:pt x="21" y="161"/>
                    <a:pt x="20" y="190"/>
                  </a:cubicBezTo>
                  <a:lnTo>
                    <a:pt x="96" y="190"/>
                  </a:lnTo>
                  <a:close/>
                  <a:moveTo>
                    <a:pt x="190" y="111"/>
                  </a:moveTo>
                  <a:cubicBezTo>
                    <a:pt x="131" y="111"/>
                    <a:pt x="131" y="111"/>
                    <a:pt x="131" y="111"/>
                  </a:cubicBezTo>
                  <a:cubicBezTo>
                    <a:pt x="122" y="135"/>
                    <a:pt x="117" y="162"/>
                    <a:pt x="116" y="190"/>
                  </a:cubicBezTo>
                  <a:cubicBezTo>
                    <a:pt x="190" y="190"/>
                    <a:pt x="190" y="190"/>
                    <a:pt x="190" y="190"/>
                  </a:cubicBezTo>
                  <a:cubicBezTo>
                    <a:pt x="190" y="111"/>
                    <a:pt x="190" y="111"/>
                    <a:pt x="190" y="111"/>
                  </a:cubicBezTo>
                  <a:close/>
                  <a:moveTo>
                    <a:pt x="190" y="20"/>
                  </a:moveTo>
                  <a:cubicBezTo>
                    <a:pt x="169" y="39"/>
                    <a:pt x="151" y="63"/>
                    <a:pt x="139" y="91"/>
                  </a:cubicBezTo>
                  <a:cubicBezTo>
                    <a:pt x="190" y="91"/>
                    <a:pt x="190" y="91"/>
                    <a:pt x="190" y="91"/>
                  </a:cubicBezTo>
                  <a:lnTo>
                    <a:pt x="190" y="20"/>
                  </a:lnTo>
                  <a:close/>
                  <a:moveTo>
                    <a:pt x="56" y="91"/>
                  </a:moveTo>
                  <a:cubicBezTo>
                    <a:pt x="117" y="91"/>
                    <a:pt x="117" y="91"/>
                    <a:pt x="117" y="91"/>
                  </a:cubicBezTo>
                  <a:cubicBezTo>
                    <a:pt x="128" y="66"/>
                    <a:pt x="142" y="43"/>
                    <a:pt x="158" y="24"/>
                  </a:cubicBezTo>
                  <a:cubicBezTo>
                    <a:pt x="116" y="34"/>
                    <a:pt x="80" y="59"/>
                    <a:pt x="56" y="91"/>
                  </a:cubicBezTo>
                  <a:close/>
                  <a:moveTo>
                    <a:pt x="380" y="190"/>
                  </a:moveTo>
                  <a:cubicBezTo>
                    <a:pt x="379" y="161"/>
                    <a:pt x="370" y="134"/>
                    <a:pt x="357" y="111"/>
                  </a:cubicBezTo>
                  <a:cubicBezTo>
                    <a:pt x="290" y="111"/>
                    <a:pt x="290" y="111"/>
                    <a:pt x="290" y="111"/>
                  </a:cubicBezTo>
                  <a:cubicBezTo>
                    <a:pt x="298" y="135"/>
                    <a:pt x="303" y="162"/>
                    <a:pt x="304" y="190"/>
                  </a:cubicBezTo>
                  <a:lnTo>
                    <a:pt x="380" y="190"/>
                  </a:lnTo>
                  <a:close/>
                  <a:moveTo>
                    <a:pt x="210" y="190"/>
                  </a:moveTo>
                  <a:cubicBezTo>
                    <a:pt x="284" y="190"/>
                    <a:pt x="284" y="190"/>
                    <a:pt x="284" y="190"/>
                  </a:cubicBezTo>
                  <a:cubicBezTo>
                    <a:pt x="283" y="162"/>
                    <a:pt x="278" y="135"/>
                    <a:pt x="269" y="111"/>
                  </a:cubicBezTo>
                  <a:cubicBezTo>
                    <a:pt x="210" y="111"/>
                    <a:pt x="210" y="111"/>
                    <a:pt x="210" y="111"/>
                  </a:cubicBezTo>
                  <a:lnTo>
                    <a:pt x="210" y="190"/>
                  </a:lnTo>
                  <a:close/>
                  <a:moveTo>
                    <a:pt x="210" y="91"/>
                  </a:moveTo>
                  <a:cubicBezTo>
                    <a:pt x="261" y="91"/>
                    <a:pt x="261" y="91"/>
                    <a:pt x="261" y="91"/>
                  </a:cubicBezTo>
                  <a:cubicBezTo>
                    <a:pt x="249" y="63"/>
                    <a:pt x="231" y="39"/>
                    <a:pt x="210" y="20"/>
                  </a:cubicBezTo>
                  <a:lnTo>
                    <a:pt x="210" y="91"/>
                  </a:lnTo>
                  <a:close/>
                  <a:moveTo>
                    <a:pt x="242" y="24"/>
                  </a:moveTo>
                  <a:cubicBezTo>
                    <a:pt x="258" y="43"/>
                    <a:pt x="272" y="66"/>
                    <a:pt x="283" y="91"/>
                  </a:cubicBezTo>
                  <a:cubicBezTo>
                    <a:pt x="344" y="91"/>
                    <a:pt x="344" y="91"/>
                    <a:pt x="344" y="91"/>
                  </a:cubicBezTo>
                  <a:cubicBezTo>
                    <a:pt x="320" y="59"/>
                    <a:pt x="284" y="34"/>
                    <a:pt x="242" y="24"/>
                  </a:cubicBezTo>
                  <a:close/>
                  <a:moveTo>
                    <a:pt x="20" y="210"/>
                  </a:moveTo>
                  <a:cubicBezTo>
                    <a:pt x="21" y="239"/>
                    <a:pt x="30" y="266"/>
                    <a:pt x="43" y="289"/>
                  </a:cubicBezTo>
                  <a:cubicBezTo>
                    <a:pt x="110" y="289"/>
                    <a:pt x="110" y="289"/>
                    <a:pt x="110" y="289"/>
                  </a:cubicBezTo>
                  <a:cubicBezTo>
                    <a:pt x="102" y="265"/>
                    <a:pt x="97" y="238"/>
                    <a:pt x="96" y="210"/>
                  </a:cubicBezTo>
                  <a:cubicBezTo>
                    <a:pt x="20" y="210"/>
                    <a:pt x="20" y="210"/>
                    <a:pt x="20" y="210"/>
                  </a:cubicBezTo>
                  <a:close/>
                  <a:moveTo>
                    <a:pt x="190" y="210"/>
                  </a:moveTo>
                  <a:cubicBezTo>
                    <a:pt x="116" y="210"/>
                    <a:pt x="116" y="210"/>
                    <a:pt x="116" y="210"/>
                  </a:cubicBezTo>
                  <a:cubicBezTo>
                    <a:pt x="117" y="238"/>
                    <a:pt x="122" y="265"/>
                    <a:pt x="131" y="289"/>
                  </a:cubicBezTo>
                  <a:cubicBezTo>
                    <a:pt x="190" y="289"/>
                    <a:pt x="190" y="289"/>
                    <a:pt x="190" y="289"/>
                  </a:cubicBezTo>
                  <a:lnTo>
                    <a:pt x="190" y="210"/>
                  </a:lnTo>
                  <a:close/>
                  <a:moveTo>
                    <a:pt x="190" y="309"/>
                  </a:moveTo>
                  <a:cubicBezTo>
                    <a:pt x="139" y="309"/>
                    <a:pt x="139" y="309"/>
                    <a:pt x="139" y="309"/>
                  </a:cubicBezTo>
                  <a:cubicBezTo>
                    <a:pt x="151" y="337"/>
                    <a:pt x="169" y="361"/>
                    <a:pt x="190" y="380"/>
                  </a:cubicBezTo>
                  <a:cubicBezTo>
                    <a:pt x="190" y="309"/>
                    <a:pt x="190" y="309"/>
                    <a:pt x="190" y="309"/>
                  </a:cubicBezTo>
                  <a:close/>
                  <a:moveTo>
                    <a:pt x="158" y="376"/>
                  </a:moveTo>
                  <a:cubicBezTo>
                    <a:pt x="142" y="357"/>
                    <a:pt x="128" y="334"/>
                    <a:pt x="117" y="309"/>
                  </a:cubicBezTo>
                  <a:cubicBezTo>
                    <a:pt x="56" y="309"/>
                    <a:pt x="56" y="309"/>
                    <a:pt x="56" y="309"/>
                  </a:cubicBezTo>
                  <a:cubicBezTo>
                    <a:pt x="80" y="341"/>
                    <a:pt x="116" y="366"/>
                    <a:pt x="158" y="376"/>
                  </a:cubicBezTo>
                  <a:close/>
                  <a:moveTo>
                    <a:pt x="304" y="210"/>
                  </a:moveTo>
                  <a:cubicBezTo>
                    <a:pt x="303" y="238"/>
                    <a:pt x="298" y="265"/>
                    <a:pt x="290" y="289"/>
                  </a:cubicBezTo>
                  <a:cubicBezTo>
                    <a:pt x="357" y="289"/>
                    <a:pt x="357" y="289"/>
                    <a:pt x="357" y="289"/>
                  </a:cubicBezTo>
                  <a:cubicBezTo>
                    <a:pt x="370" y="266"/>
                    <a:pt x="379" y="239"/>
                    <a:pt x="380" y="210"/>
                  </a:cubicBezTo>
                  <a:cubicBezTo>
                    <a:pt x="304" y="210"/>
                    <a:pt x="304" y="210"/>
                    <a:pt x="304" y="210"/>
                  </a:cubicBezTo>
                  <a:close/>
                  <a:moveTo>
                    <a:pt x="210" y="289"/>
                  </a:moveTo>
                  <a:cubicBezTo>
                    <a:pt x="269" y="289"/>
                    <a:pt x="269" y="289"/>
                    <a:pt x="269" y="289"/>
                  </a:cubicBezTo>
                  <a:cubicBezTo>
                    <a:pt x="278" y="265"/>
                    <a:pt x="283" y="238"/>
                    <a:pt x="284" y="210"/>
                  </a:cubicBezTo>
                  <a:cubicBezTo>
                    <a:pt x="210" y="210"/>
                    <a:pt x="210" y="210"/>
                    <a:pt x="210" y="210"/>
                  </a:cubicBezTo>
                  <a:lnTo>
                    <a:pt x="210" y="289"/>
                  </a:lnTo>
                  <a:close/>
                  <a:moveTo>
                    <a:pt x="210" y="380"/>
                  </a:moveTo>
                  <a:cubicBezTo>
                    <a:pt x="231" y="361"/>
                    <a:pt x="249" y="337"/>
                    <a:pt x="261" y="309"/>
                  </a:cubicBezTo>
                  <a:cubicBezTo>
                    <a:pt x="210" y="309"/>
                    <a:pt x="210" y="309"/>
                    <a:pt x="210" y="309"/>
                  </a:cubicBezTo>
                  <a:lnTo>
                    <a:pt x="210" y="380"/>
                  </a:lnTo>
                  <a:close/>
                  <a:moveTo>
                    <a:pt x="344" y="309"/>
                  </a:moveTo>
                  <a:cubicBezTo>
                    <a:pt x="283" y="309"/>
                    <a:pt x="283" y="309"/>
                    <a:pt x="283" y="309"/>
                  </a:cubicBezTo>
                  <a:cubicBezTo>
                    <a:pt x="272" y="334"/>
                    <a:pt x="258" y="357"/>
                    <a:pt x="242" y="376"/>
                  </a:cubicBezTo>
                  <a:cubicBezTo>
                    <a:pt x="284" y="366"/>
                    <a:pt x="320" y="341"/>
                    <a:pt x="344" y="309"/>
                  </a:cubicBezTo>
                  <a:close/>
                </a:path>
              </a:pathLst>
            </a:custGeom>
            <a:solidFill>
              <a:srgbClr val="FFFFFF"/>
            </a:solidFill>
            <a:ln>
              <a:noFill/>
            </a:ln>
            <a:extLst/>
          </p:spPr>
          <p:txBody>
            <a:bodyPr vert="horz" wrap="square" lIns="89449" tIns="44723" rIns="89449" bIns="44723" numCol="1" anchor="t" anchorCtr="0" compatLnSpc="1">
              <a:prstTxWarp prst="textNoShape">
                <a:avLst/>
              </a:prstTxWarp>
            </a:bodyPr>
            <a:lstStyle/>
            <a:p>
              <a:pPr marL="0" marR="0" lvl="0" indent="0" defTabSz="894356"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smtClean="0">
                <a:ln>
                  <a:noFill/>
                </a:ln>
                <a:solidFill>
                  <a:srgbClr val="FFFFFF"/>
                </a:solidFill>
                <a:effectLst/>
                <a:uLnTx/>
                <a:uFillTx/>
              </a:endParaRPr>
            </a:p>
          </p:txBody>
        </p:sp>
      </p:grpSp>
      <p:cxnSp>
        <p:nvCxnSpPr>
          <p:cNvPr id="60" name="Straight Connector 59"/>
          <p:cNvCxnSpPr/>
          <p:nvPr/>
        </p:nvCxnSpPr>
        <p:spPr>
          <a:xfrm>
            <a:off x="4517701" y="2455653"/>
            <a:ext cx="1" cy="251210"/>
          </a:xfrm>
          <a:prstGeom prst="line">
            <a:avLst/>
          </a:prstGeom>
          <a:noFill/>
          <a:ln w="38100" cap="flat" cmpd="sng" algn="ctr">
            <a:solidFill>
              <a:srgbClr val="000000"/>
            </a:solidFill>
            <a:prstDash val="solid"/>
            <a:headEnd type="none"/>
            <a:tailEnd type="none"/>
          </a:ln>
          <a:effectLst/>
        </p:spPr>
      </p:cxnSp>
      <p:cxnSp>
        <p:nvCxnSpPr>
          <p:cNvPr id="61" name="Straight Connector 60"/>
          <p:cNvCxnSpPr/>
          <p:nvPr/>
        </p:nvCxnSpPr>
        <p:spPr>
          <a:xfrm>
            <a:off x="5943826" y="2465292"/>
            <a:ext cx="1" cy="251210"/>
          </a:xfrm>
          <a:prstGeom prst="line">
            <a:avLst/>
          </a:prstGeom>
          <a:noFill/>
          <a:ln w="38100" cap="flat" cmpd="sng" algn="ctr">
            <a:solidFill>
              <a:srgbClr val="000000"/>
            </a:solidFill>
            <a:prstDash val="solid"/>
            <a:headEnd type="none"/>
            <a:tailEnd type="none"/>
          </a:ln>
          <a:effectLst/>
        </p:spPr>
      </p:cxnSp>
      <p:cxnSp>
        <p:nvCxnSpPr>
          <p:cNvPr id="62" name="Straight Connector 61"/>
          <p:cNvCxnSpPr/>
          <p:nvPr/>
        </p:nvCxnSpPr>
        <p:spPr>
          <a:xfrm>
            <a:off x="7391414" y="2488393"/>
            <a:ext cx="1" cy="251210"/>
          </a:xfrm>
          <a:prstGeom prst="line">
            <a:avLst/>
          </a:prstGeom>
          <a:noFill/>
          <a:ln w="38100" cap="flat" cmpd="sng" algn="ctr">
            <a:solidFill>
              <a:srgbClr val="000000"/>
            </a:solidFill>
            <a:prstDash val="solid"/>
            <a:headEnd type="none"/>
            <a:tailEnd type="none"/>
          </a:ln>
          <a:effectLst/>
        </p:spPr>
      </p:cxnSp>
      <p:grpSp>
        <p:nvGrpSpPr>
          <p:cNvPr id="63" name="Group 62"/>
          <p:cNvGrpSpPr/>
          <p:nvPr/>
        </p:nvGrpSpPr>
        <p:grpSpPr>
          <a:xfrm>
            <a:off x="3832548" y="2711798"/>
            <a:ext cx="1353519" cy="3543356"/>
            <a:chOff x="2711268" y="2765575"/>
            <a:chExt cx="1380856" cy="3614921"/>
          </a:xfrm>
        </p:grpSpPr>
        <p:sp>
          <p:nvSpPr>
            <p:cNvPr id="64" name="Rectangle 63"/>
            <p:cNvSpPr/>
            <p:nvPr/>
          </p:nvSpPr>
          <p:spPr bwMode="auto">
            <a:xfrm>
              <a:off x="2711268" y="2765575"/>
              <a:ext cx="1379545" cy="2002234"/>
            </a:xfrm>
            <a:prstGeom prst="rect">
              <a:avLst/>
            </a:prstGeom>
            <a:solidFill>
              <a:srgbClr val="0072C6"/>
            </a:solidFill>
            <a:ln w="10795" cap="flat" cmpd="sng" algn="ctr">
              <a:noFill/>
              <a:prstDash val="solid"/>
              <a:headEnd type="none" w="med" len="med"/>
              <a:tailEnd type="none" w="med" len="med"/>
            </a:ln>
            <a:effectLst/>
          </p:spPr>
          <p:txBody>
            <a:bodyPr vert="horz" wrap="square" lIns="182693" tIns="45626" rIns="182511" bIns="45626" numCol="1" rtlCol="0" anchor="t" anchorCtr="0" compatLnSpc="1">
              <a:prstTxWarp prst="textNoShape">
                <a:avLst/>
              </a:prstTxWarp>
            </a:bodyPr>
            <a:lstStyle/>
            <a:p>
              <a:pPr marL="0" marR="0" lvl="0" indent="0" algn="ctr" defTabSz="912148" eaLnBrk="1" fontAlgn="base" latinLnBrk="0" hangingPunct="1">
                <a:lnSpc>
                  <a:spcPct val="90000"/>
                </a:lnSpc>
                <a:spcBef>
                  <a:spcPct val="0"/>
                </a:spcBef>
                <a:spcAft>
                  <a:spcPct val="0"/>
                </a:spcAft>
                <a:buClrTx/>
                <a:buSzTx/>
                <a:buFontTx/>
                <a:buNone/>
                <a:tabLst/>
                <a:defRPr/>
              </a:pPr>
              <a:endParaRPr kumimoji="0" lang="en-US" sz="1567" b="0" i="0" u="none" strike="noStrike" kern="0" cap="none" spc="-50" normalizeH="0" baseline="0" noProof="0" dirty="0" smtClean="0">
                <a:ln>
                  <a:noFill/>
                </a:ln>
                <a:gradFill>
                  <a:gsLst>
                    <a:gs pos="0">
                      <a:srgbClr val="EFEFEF"/>
                    </a:gs>
                    <a:gs pos="100000">
                      <a:srgbClr val="EFEFEF"/>
                    </a:gs>
                  </a:gsLst>
                  <a:lin ang="5400000" scaled="0"/>
                </a:gradFill>
                <a:effectLst/>
                <a:uLnTx/>
                <a:uFillTx/>
                <a:latin typeface="Segoe UI"/>
                <a:ea typeface="+mn-ea"/>
                <a:cs typeface="+mn-cs"/>
              </a:endParaRPr>
            </a:p>
            <a:p>
              <a:pPr marL="0" marR="0" lvl="0" indent="0" algn="ctr" defTabSz="912148" eaLnBrk="1" fontAlgn="base" latinLnBrk="0" hangingPunct="1">
                <a:lnSpc>
                  <a:spcPct val="90000"/>
                </a:lnSpc>
                <a:spcBef>
                  <a:spcPct val="0"/>
                </a:spcBef>
                <a:spcAft>
                  <a:spcPct val="0"/>
                </a:spcAft>
                <a:buClrTx/>
                <a:buSzTx/>
                <a:buFontTx/>
                <a:buNone/>
                <a:tabLst/>
                <a:defRPr/>
              </a:pPr>
              <a:r>
                <a:rPr kumimoji="0" lang="en-US" sz="1567" b="0" i="0" u="none" strike="noStrike" kern="0" cap="none" spc="-50" normalizeH="0" baseline="0" noProof="0" dirty="0" smtClean="0">
                  <a:ln>
                    <a:noFill/>
                  </a:ln>
                  <a:gradFill>
                    <a:gsLst>
                      <a:gs pos="0">
                        <a:srgbClr val="EFEFEF"/>
                      </a:gs>
                      <a:gs pos="100000">
                        <a:srgbClr val="EFEFEF"/>
                      </a:gs>
                    </a:gsLst>
                    <a:lin ang="5400000" scaled="0"/>
                  </a:gradFill>
                  <a:effectLst/>
                  <a:uLnTx/>
                  <a:uFillTx/>
                  <a:latin typeface="Segoe UI"/>
                  <a:ea typeface="+mn-ea"/>
                  <a:cs typeface="+mn-cs"/>
                </a:rPr>
                <a:t>Virtual machines</a:t>
              </a:r>
            </a:p>
          </p:txBody>
        </p:sp>
        <p:pic>
          <p:nvPicPr>
            <p:cNvPr id="65" name="Picture 6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06505" y="3529042"/>
              <a:ext cx="859244" cy="777354"/>
            </a:xfrm>
            <a:prstGeom prst="rect">
              <a:avLst/>
            </a:prstGeom>
            <a:noFill/>
            <a:ln>
              <a:noFill/>
            </a:ln>
          </p:spPr>
        </p:pic>
        <p:sp>
          <p:nvSpPr>
            <p:cNvPr id="66" name="Rectangle 65"/>
            <p:cNvSpPr/>
            <p:nvPr/>
          </p:nvSpPr>
          <p:spPr bwMode="auto">
            <a:xfrm>
              <a:off x="2711269" y="4574522"/>
              <a:ext cx="1380855" cy="1805974"/>
            </a:xfrm>
            <a:prstGeom prst="rect">
              <a:avLst/>
            </a:prstGeom>
            <a:solidFill>
              <a:srgbClr val="00BCF2"/>
            </a:solidFill>
            <a:ln w="10795" cap="flat" cmpd="sng" algn="ctr">
              <a:noFill/>
              <a:prstDash val="solid"/>
              <a:headEnd type="none" w="med" len="med"/>
              <a:tailEnd type="none" w="med" len="med"/>
            </a:ln>
            <a:effectLst/>
          </p:spPr>
          <p:txBody>
            <a:bodyPr vert="horz" wrap="square" lIns="182511" tIns="456270" rIns="182511" bIns="45626" numCol="1" rtlCol="0" anchor="t" anchorCtr="0" compatLnSpc="1">
              <a:prstTxWarp prst="textNoShape">
                <a:avLst/>
              </a:prstTxWarp>
            </a:bodyPr>
            <a:lstStyle/>
            <a:p>
              <a:pPr marL="0" marR="0" lvl="0" indent="0" algn="ctr" defTabSz="912148" eaLnBrk="1" fontAlgn="base" latinLnBrk="0" hangingPunct="1">
                <a:lnSpc>
                  <a:spcPct val="100000"/>
                </a:lnSpc>
                <a:spcBef>
                  <a:spcPct val="0"/>
                </a:spcBef>
                <a:spcAft>
                  <a:spcPct val="0"/>
                </a:spcAft>
                <a:buClrTx/>
                <a:buSzTx/>
                <a:buFontTx/>
                <a:buNone/>
                <a:tabLst/>
                <a:defRPr/>
              </a:pPr>
              <a:r>
                <a:rPr kumimoji="0" lang="zh-TW" altLang="en-US" sz="1371" b="0" i="0" u="none" strike="noStrike" kern="0" cap="none" spc="-50" normalizeH="0" baseline="0" noProof="0" dirty="0" smtClean="0">
                  <a:ln>
                    <a:noFill/>
                  </a:ln>
                  <a:solidFill>
                    <a:srgbClr val="FFFFFE"/>
                  </a:solidFill>
                  <a:effectLst/>
                  <a:uLnTx/>
                  <a:uFillTx/>
                  <a:latin typeface="Segoe UI"/>
                  <a:ea typeface="Segoe UI" pitchFamily="34" charset="0"/>
                  <a:cs typeface="Segoe UI" pitchFamily="34" charset="0"/>
                </a:rPr>
                <a:t>虛擬機器雲</a:t>
              </a:r>
              <a:r>
                <a:rPr kumimoji="0" lang="en-US" sz="1371" b="0" i="0" u="none" strike="noStrike" kern="0" cap="none" spc="-50" normalizeH="0" baseline="0" noProof="0" dirty="0" smtClean="0">
                  <a:ln>
                    <a:noFill/>
                  </a:ln>
                  <a:solidFill>
                    <a:srgbClr val="FFFFFE"/>
                  </a:solidFill>
                  <a:effectLst/>
                  <a:uLnTx/>
                  <a:uFillTx/>
                  <a:latin typeface="Segoe UI"/>
                  <a:ea typeface="Segoe UI" pitchFamily="34" charset="0"/>
                  <a:cs typeface="Segoe UI" pitchFamily="34" charset="0"/>
                </a:rPr>
                <a:t>(</a:t>
              </a:r>
              <a:r>
                <a:rPr kumimoji="0" lang="en-US" sz="1371" b="0" i="0" u="none" strike="noStrike" kern="0" cap="none" spc="-50" normalizeH="0" baseline="0" noProof="0" dirty="0" err="1" smtClean="0">
                  <a:ln>
                    <a:noFill/>
                  </a:ln>
                  <a:solidFill>
                    <a:srgbClr val="FFFFFE"/>
                  </a:solidFill>
                  <a:effectLst/>
                  <a:uLnTx/>
                  <a:uFillTx/>
                  <a:latin typeface="Segoe UI"/>
                  <a:ea typeface="Segoe UI" pitchFamily="34" charset="0"/>
                  <a:cs typeface="Segoe UI" pitchFamily="34" charset="0"/>
                </a:rPr>
                <a:t>IaaS</a:t>
              </a:r>
              <a:r>
                <a:rPr kumimoji="0" lang="en-US" sz="1371" b="0" i="0" u="none" strike="noStrike" kern="0" cap="none" spc="-50" normalizeH="0" baseline="0" noProof="0" dirty="0" smtClean="0">
                  <a:ln>
                    <a:noFill/>
                  </a:ln>
                  <a:solidFill>
                    <a:srgbClr val="FFFFFE"/>
                  </a:solidFill>
                  <a:effectLst/>
                  <a:uLnTx/>
                  <a:uFillTx/>
                  <a:latin typeface="Segoe UI"/>
                  <a:ea typeface="Segoe UI" pitchFamily="34" charset="0"/>
                  <a:cs typeface="Segoe UI" pitchFamily="34" charset="0"/>
                </a:rPr>
                <a:t>)</a:t>
              </a:r>
            </a:p>
          </p:txBody>
        </p:sp>
      </p:grpSp>
      <p:grpSp>
        <p:nvGrpSpPr>
          <p:cNvPr id="67" name="Group 66"/>
          <p:cNvGrpSpPr/>
          <p:nvPr/>
        </p:nvGrpSpPr>
        <p:grpSpPr>
          <a:xfrm>
            <a:off x="5275103" y="2706898"/>
            <a:ext cx="1348834" cy="3548256"/>
            <a:chOff x="5034956" y="2782348"/>
            <a:chExt cx="1376076" cy="3619919"/>
          </a:xfrm>
        </p:grpSpPr>
        <p:sp>
          <p:nvSpPr>
            <p:cNvPr id="68" name="Rectangle 67"/>
            <p:cNvSpPr/>
            <p:nvPr/>
          </p:nvSpPr>
          <p:spPr bwMode="auto">
            <a:xfrm>
              <a:off x="5034956" y="2782348"/>
              <a:ext cx="1376075" cy="1813074"/>
            </a:xfrm>
            <a:prstGeom prst="rect">
              <a:avLst/>
            </a:prstGeom>
            <a:solidFill>
              <a:srgbClr val="0072C6"/>
            </a:solidFill>
            <a:ln w="10795" cap="flat" cmpd="sng" algn="ctr">
              <a:noFill/>
              <a:prstDash val="solid"/>
              <a:headEnd type="none" w="med" len="med"/>
              <a:tailEnd type="none" w="med" len="med"/>
            </a:ln>
            <a:effectLst/>
          </p:spPr>
          <p:txBody>
            <a:bodyPr vert="horz" wrap="square" lIns="91250" tIns="45626" rIns="182511" bIns="45626" numCol="1" rtlCol="0" anchor="t" anchorCtr="0" compatLnSpc="1">
              <a:prstTxWarp prst="textNoShape">
                <a:avLst/>
              </a:prstTxWarp>
            </a:bodyPr>
            <a:lstStyle/>
            <a:p>
              <a:pPr marL="0" marR="0" lvl="0" indent="0" algn="ctr" defTabSz="912148" eaLnBrk="1" fontAlgn="base" latinLnBrk="0" hangingPunct="1">
                <a:lnSpc>
                  <a:spcPct val="90000"/>
                </a:lnSpc>
                <a:spcBef>
                  <a:spcPct val="0"/>
                </a:spcBef>
                <a:spcAft>
                  <a:spcPct val="0"/>
                </a:spcAft>
                <a:buClrTx/>
                <a:buSzTx/>
                <a:buFontTx/>
                <a:buNone/>
                <a:tabLst/>
                <a:defRPr/>
              </a:pPr>
              <a:endParaRPr kumimoji="0" lang="en-US" sz="1567" b="0" i="0" u="none" strike="noStrike" kern="0" cap="none" spc="-50" normalizeH="0" baseline="0" noProof="0" dirty="0" smtClean="0">
                <a:ln>
                  <a:noFill/>
                </a:ln>
                <a:gradFill>
                  <a:gsLst>
                    <a:gs pos="0">
                      <a:srgbClr val="EFEFEF"/>
                    </a:gs>
                    <a:gs pos="100000">
                      <a:srgbClr val="EFEFEF"/>
                    </a:gs>
                  </a:gsLst>
                  <a:lin ang="5400000" scaled="0"/>
                </a:gradFill>
                <a:effectLst/>
                <a:uLnTx/>
                <a:uFillTx/>
                <a:latin typeface="Segoe UI"/>
                <a:ea typeface="+mn-ea"/>
                <a:cs typeface="+mn-cs"/>
              </a:endParaRPr>
            </a:p>
            <a:p>
              <a:pPr marL="0" marR="0" lvl="0" indent="0" algn="ctr" defTabSz="912148" eaLnBrk="1" fontAlgn="base" latinLnBrk="0" hangingPunct="1">
                <a:lnSpc>
                  <a:spcPct val="90000"/>
                </a:lnSpc>
                <a:spcBef>
                  <a:spcPct val="0"/>
                </a:spcBef>
                <a:spcAft>
                  <a:spcPct val="0"/>
                </a:spcAft>
                <a:buClrTx/>
                <a:buSzTx/>
                <a:buFontTx/>
                <a:buNone/>
                <a:tabLst/>
                <a:defRPr/>
              </a:pPr>
              <a:r>
                <a:rPr kumimoji="0" lang="en-US" sz="1567" b="0" i="0" u="none" strike="noStrike" kern="0" cap="none" spc="-50" normalizeH="0" baseline="0" noProof="0" dirty="0" smtClean="0">
                  <a:ln>
                    <a:noFill/>
                  </a:ln>
                  <a:gradFill>
                    <a:gsLst>
                      <a:gs pos="0">
                        <a:srgbClr val="EFEFEF"/>
                      </a:gs>
                      <a:gs pos="100000">
                        <a:srgbClr val="EFEFEF"/>
                      </a:gs>
                    </a:gsLst>
                    <a:lin ang="5400000" scaled="0"/>
                  </a:gradFill>
                  <a:effectLst/>
                  <a:uLnTx/>
                  <a:uFillTx/>
                  <a:latin typeface="Segoe UI"/>
                  <a:ea typeface="+mn-ea"/>
                  <a:cs typeface="+mn-cs"/>
                </a:rPr>
                <a:t>Service bus</a:t>
              </a:r>
            </a:p>
          </p:txBody>
        </p:sp>
        <p:grpSp>
          <p:nvGrpSpPr>
            <p:cNvPr id="69" name="Group 68"/>
            <p:cNvGrpSpPr/>
            <p:nvPr/>
          </p:nvGrpSpPr>
          <p:grpSpPr>
            <a:xfrm>
              <a:off x="5306005" y="3510229"/>
              <a:ext cx="921427" cy="814980"/>
              <a:chOff x="6598260" y="4590950"/>
              <a:chExt cx="349473" cy="304226"/>
            </a:xfrm>
          </p:grpSpPr>
          <p:sp>
            <p:nvSpPr>
              <p:cNvPr id="71" name="Freeform 5"/>
              <p:cNvSpPr>
                <a:spLocks/>
              </p:cNvSpPr>
              <p:nvPr/>
            </p:nvSpPr>
            <p:spPr bwMode="auto">
              <a:xfrm>
                <a:off x="6691674" y="470043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p:spPr>
            <p:txBody>
              <a:bodyPr vert="horz" wrap="square" lIns="91414" tIns="45706" rIns="91414" bIns="45706" numCol="1" anchor="t" anchorCtr="0" compatLnSpc="1">
                <a:prstTxWarp prst="textNoShape">
                  <a:avLst/>
                </a:prstTxWarp>
              </a:bodyPr>
              <a:lstStyle/>
              <a:p>
                <a:pPr marL="0" marR="0" lvl="0" indent="0" algn="ctr" defTabSz="108597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smtClean="0">
                  <a:ln>
                    <a:noFill/>
                  </a:ln>
                  <a:solidFill>
                    <a:srgbClr val="505050"/>
                  </a:solidFill>
                  <a:effectLst/>
                  <a:uLnTx/>
                  <a:uFillTx/>
                </a:endParaRPr>
              </a:p>
            </p:txBody>
          </p:sp>
          <p:sp>
            <p:nvSpPr>
              <p:cNvPr id="72" name="Freeform 6"/>
              <p:cNvSpPr>
                <a:spLocks/>
              </p:cNvSpPr>
              <p:nvPr/>
            </p:nvSpPr>
            <p:spPr bwMode="auto">
              <a:xfrm>
                <a:off x="6691674" y="469654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p:spPr>
            <p:txBody>
              <a:bodyPr vert="horz" wrap="square" lIns="91414" tIns="45706" rIns="91414" bIns="45706" numCol="1" anchor="t" anchorCtr="0" compatLnSpc="1">
                <a:prstTxWarp prst="textNoShape">
                  <a:avLst/>
                </a:prstTxWarp>
              </a:bodyPr>
              <a:lstStyle/>
              <a:p>
                <a:pPr marL="0" marR="0" lvl="0" indent="0" algn="ctr" defTabSz="108597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smtClean="0">
                  <a:ln>
                    <a:noFill/>
                  </a:ln>
                  <a:solidFill>
                    <a:srgbClr val="505050"/>
                  </a:solidFill>
                  <a:effectLst/>
                  <a:uLnTx/>
                  <a:uFillTx/>
                </a:endParaRPr>
              </a:p>
            </p:txBody>
          </p:sp>
          <p:sp>
            <p:nvSpPr>
              <p:cNvPr id="73" name="Freeform 7"/>
              <p:cNvSpPr>
                <a:spLocks/>
              </p:cNvSpPr>
              <p:nvPr/>
            </p:nvSpPr>
            <p:spPr bwMode="auto">
              <a:xfrm>
                <a:off x="6833929" y="468529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p:spPr>
            <p:txBody>
              <a:bodyPr vert="horz" wrap="square" lIns="91414" tIns="45706" rIns="91414" bIns="45706" numCol="1" anchor="t" anchorCtr="0" compatLnSpc="1">
                <a:prstTxWarp prst="textNoShape">
                  <a:avLst/>
                </a:prstTxWarp>
              </a:bodyPr>
              <a:lstStyle/>
              <a:p>
                <a:pPr marL="0" marR="0" lvl="0" indent="0" algn="ctr" defTabSz="108597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smtClean="0">
                  <a:ln>
                    <a:noFill/>
                  </a:ln>
                  <a:solidFill>
                    <a:srgbClr val="505050"/>
                  </a:solidFill>
                  <a:effectLst/>
                  <a:uLnTx/>
                  <a:uFillTx/>
                </a:endParaRPr>
              </a:p>
            </p:txBody>
          </p:sp>
          <p:sp>
            <p:nvSpPr>
              <p:cNvPr id="74" name="Freeform 8"/>
              <p:cNvSpPr>
                <a:spLocks/>
              </p:cNvSpPr>
              <p:nvPr/>
            </p:nvSpPr>
            <p:spPr bwMode="auto">
              <a:xfrm>
                <a:off x="6738144" y="4641582"/>
                <a:ext cx="0" cy="433"/>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0"/>
                      <a:pt x="0" y="0"/>
                    </a:cubicBezTo>
                    <a:cubicBezTo>
                      <a:pt x="0" y="1"/>
                      <a:pt x="0" y="1"/>
                      <a:pt x="0" y="1"/>
                    </a:cubicBezTo>
                    <a:close/>
                  </a:path>
                </a:pathLst>
              </a:custGeom>
              <a:solidFill>
                <a:srgbClr val="FFFFFF"/>
              </a:solidFill>
              <a:ln>
                <a:noFill/>
              </a:ln>
              <a:extLst/>
            </p:spPr>
            <p:txBody>
              <a:bodyPr vert="horz" wrap="square" lIns="91414" tIns="45706" rIns="91414" bIns="45706" numCol="1" anchor="t" anchorCtr="0" compatLnSpc="1">
                <a:prstTxWarp prst="textNoShape">
                  <a:avLst/>
                </a:prstTxWarp>
              </a:bodyPr>
              <a:lstStyle/>
              <a:p>
                <a:pPr marL="0" marR="0" lvl="0" indent="0" algn="ctr" defTabSz="108597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smtClean="0">
                  <a:ln>
                    <a:noFill/>
                  </a:ln>
                  <a:solidFill>
                    <a:srgbClr val="505050"/>
                  </a:solidFill>
                  <a:effectLst/>
                  <a:uLnTx/>
                  <a:uFillTx/>
                </a:endParaRPr>
              </a:p>
            </p:txBody>
          </p:sp>
          <p:sp>
            <p:nvSpPr>
              <p:cNvPr id="75" name="Freeform 9"/>
              <p:cNvSpPr>
                <a:spLocks/>
              </p:cNvSpPr>
              <p:nvPr/>
            </p:nvSpPr>
            <p:spPr bwMode="auto">
              <a:xfrm>
                <a:off x="6770389" y="4717747"/>
                <a:ext cx="0" cy="433"/>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1"/>
                      <a:pt x="0" y="1"/>
                      <a:pt x="0" y="1"/>
                    </a:cubicBezTo>
                    <a:cubicBezTo>
                      <a:pt x="0" y="1"/>
                      <a:pt x="0" y="1"/>
                      <a:pt x="0" y="1"/>
                    </a:cubicBezTo>
                    <a:close/>
                  </a:path>
                </a:pathLst>
              </a:custGeom>
              <a:solidFill>
                <a:srgbClr val="FFFFFF"/>
              </a:solidFill>
              <a:ln>
                <a:noFill/>
              </a:ln>
              <a:extLst/>
            </p:spPr>
            <p:txBody>
              <a:bodyPr vert="horz" wrap="square" lIns="91414" tIns="45706" rIns="91414" bIns="45706" numCol="1" anchor="t" anchorCtr="0" compatLnSpc="1">
                <a:prstTxWarp prst="textNoShape">
                  <a:avLst/>
                </a:prstTxWarp>
              </a:bodyPr>
              <a:lstStyle/>
              <a:p>
                <a:pPr marL="0" marR="0" lvl="0" indent="0" algn="ctr" defTabSz="108597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smtClean="0">
                  <a:ln>
                    <a:noFill/>
                  </a:ln>
                  <a:solidFill>
                    <a:srgbClr val="505050"/>
                  </a:solidFill>
                  <a:effectLst/>
                  <a:uLnTx/>
                  <a:uFillTx/>
                </a:endParaRPr>
              </a:p>
            </p:txBody>
          </p:sp>
          <p:sp>
            <p:nvSpPr>
              <p:cNvPr id="76" name="Freeform 10"/>
              <p:cNvSpPr>
                <a:spLocks noEditPoints="1"/>
              </p:cNvSpPr>
              <p:nvPr/>
            </p:nvSpPr>
            <p:spPr bwMode="auto">
              <a:xfrm>
                <a:off x="6645204" y="4590950"/>
                <a:ext cx="245627" cy="152329"/>
              </a:xfrm>
              <a:custGeom>
                <a:avLst/>
                <a:gdLst>
                  <a:gd name="T0" fmla="*/ 804 w 913"/>
                  <a:gd name="T1" fmla="*/ 236 h 620"/>
                  <a:gd name="T2" fmla="*/ 765 w 913"/>
                  <a:gd name="T3" fmla="*/ 243 h 620"/>
                  <a:gd name="T4" fmla="*/ 763 w 913"/>
                  <a:gd name="T5" fmla="*/ 193 h 620"/>
                  <a:gd name="T6" fmla="*/ 522 w 913"/>
                  <a:gd name="T7" fmla="*/ 18 h 620"/>
                  <a:gd name="T8" fmla="*/ 368 w 913"/>
                  <a:gd name="T9" fmla="*/ 129 h 620"/>
                  <a:gd name="T10" fmla="*/ 368 w 913"/>
                  <a:gd name="T11" fmla="*/ 129 h 620"/>
                  <a:gd name="T12" fmla="*/ 276 w 913"/>
                  <a:gd name="T13" fmla="*/ 82 h 620"/>
                  <a:gd name="T14" fmla="*/ 130 w 913"/>
                  <a:gd name="T15" fmla="*/ 206 h 620"/>
                  <a:gd name="T16" fmla="*/ 138 w 913"/>
                  <a:gd name="T17" fmla="*/ 262 h 620"/>
                  <a:gd name="T18" fmla="*/ 138 w 913"/>
                  <a:gd name="T19" fmla="*/ 262 h 620"/>
                  <a:gd name="T20" fmla="*/ 22 w 913"/>
                  <a:gd name="T21" fmla="*/ 333 h 620"/>
                  <a:gd name="T22" fmla="*/ 86 w 913"/>
                  <a:gd name="T23" fmla="*/ 476 h 620"/>
                  <a:gd name="T24" fmla="*/ 174 w 913"/>
                  <a:gd name="T25" fmla="*/ 472 h 620"/>
                  <a:gd name="T26" fmla="*/ 174 w 913"/>
                  <a:gd name="T27" fmla="*/ 472 h 620"/>
                  <a:gd name="T28" fmla="*/ 188 w 913"/>
                  <a:gd name="T29" fmla="*/ 512 h 620"/>
                  <a:gd name="T30" fmla="*/ 398 w 913"/>
                  <a:gd name="T31" fmla="*/ 582 h 620"/>
                  <a:gd name="T32" fmla="*/ 452 w 913"/>
                  <a:gd name="T33" fmla="*/ 538 h 620"/>
                  <a:gd name="T34" fmla="*/ 567 w 913"/>
                  <a:gd name="T35" fmla="*/ 576 h 620"/>
                  <a:gd name="T36" fmla="*/ 637 w 913"/>
                  <a:gd name="T37" fmla="*/ 500 h 620"/>
                  <a:gd name="T38" fmla="*/ 731 w 913"/>
                  <a:gd name="T39" fmla="*/ 506 h 620"/>
                  <a:gd name="T40" fmla="*/ 768 w 913"/>
                  <a:gd name="T41" fmla="*/ 448 h 620"/>
                  <a:gd name="T42" fmla="*/ 804 w 913"/>
                  <a:gd name="T43" fmla="*/ 454 h 620"/>
                  <a:gd name="T44" fmla="*/ 913 w 913"/>
                  <a:gd name="T45" fmla="*/ 346 h 620"/>
                  <a:gd name="T46" fmla="*/ 804 w 913"/>
                  <a:gd name="T47" fmla="*/ 236 h 620"/>
                  <a:gd name="T48" fmla="*/ 172 w 913"/>
                  <a:gd name="T49" fmla="*/ 446 h 620"/>
                  <a:gd name="T50" fmla="*/ 172 w 913"/>
                  <a:gd name="T51" fmla="*/ 446 h 620"/>
                  <a:gd name="T52" fmla="*/ 172 w 913"/>
                  <a:gd name="T53" fmla="*/ 446 h 620"/>
                  <a:gd name="T54" fmla="*/ 172 w 913"/>
                  <a:gd name="T55" fmla="*/ 446 h 620"/>
                  <a:gd name="T56" fmla="*/ 172 w 913"/>
                  <a:gd name="T57" fmla="*/ 431 h 620"/>
                  <a:gd name="T58" fmla="*/ 172 w 913"/>
                  <a:gd name="T59" fmla="*/ 431 h 620"/>
                  <a:gd name="T60" fmla="*/ 172 w 913"/>
                  <a:gd name="T61" fmla="*/ 431 h 620"/>
                  <a:gd name="T62" fmla="*/ 172 w 913"/>
                  <a:gd name="T63" fmla="*/ 431 h 620"/>
                  <a:gd name="T64" fmla="*/ 345 w 913"/>
                  <a:gd name="T65" fmla="*/ 208 h 620"/>
                  <a:gd name="T66" fmla="*/ 345 w 913"/>
                  <a:gd name="T67" fmla="*/ 207 h 620"/>
                  <a:gd name="T68" fmla="*/ 345 w 913"/>
                  <a:gd name="T69" fmla="*/ 207 h 620"/>
                  <a:gd name="T70" fmla="*/ 345 w 913"/>
                  <a:gd name="T71" fmla="*/ 208 h 620"/>
                  <a:gd name="T72" fmla="*/ 465 w 913"/>
                  <a:gd name="T73" fmla="*/ 518 h 620"/>
                  <a:gd name="T74" fmla="*/ 465 w 913"/>
                  <a:gd name="T75" fmla="*/ 518 h 620"/>
                  <a:gd name="T76" fmla="*/ 465 w 913"/>
                  <a:gd name="T77" fmla="*/ 517 h 620"/>
                  <a:gd name="T78" fmla="*/ 465 w 913"/>
                  <a:gd name="T79" fmla="*/ 518 h 620"/>
                  <a:gd name="T80" fmla="*/ 702 w 913"/>
                  <a:gd name="T81" fmla="*/ 385 h 620"/>
                  <a:gd name="T82" fmla="*/ 702 w 913"/>
                  <a:gd name="T83" fmla="*/ 385 h 620"/>
                  <a:gd name="T84" fmla="*/ 702 w 913"/>
                  <a:gd name="T85" fmla="*/ 385 h 620"/>
                  <a:gd name="T86" fmla="*/ 702 w 913"/>
                  <a:gd name="T87" fmla="*/ 385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3" h="620">
                    <a:moveTo>
                      <a:pt x="804" y="236"/>
                    </a:moveTo>
                    <a:cubicBezTo>
                      <a:pt x="791" y="236"/>
                      <a:pt x="778" y="239"/>
                      <a:pt x="765" y="243"/>
                    </a:cubicBezTo>
                    <a:cubicBezTo>
                      <a:pt x="767" y="227"/>
                      <a:pt x="766" y="210"/>
                      <a:pt x="763" y="193"/>
                    </a:cubicBezTo>
                    <a:cubicBezTo>
                      <a:pt x="745" y="78"/>
                      <a:pt x="637" y="0"/>
                      <a:pt x="522" y="18"/>
                    </a:cubicBezTo>
                    <a:cubicBezTo>
                      <a:pt x="453" y="29"/>
                      <a:pt x="398" y="72"/>
                      <a:pt x="368" y="129"/>
                    </a:cubicBezTo>
                    <a:cubicBezTo>
                      <a:pt x="368" y="129"/>
                      <a:pt x="368" y="129"/>
                      <a:pt x="368" y="129"/>
                    </a:cubicBezTo>
                    <a:cubicBezTo>
                      <a:pt x="346" y="102"/>
                      <a:pt x="314" y="85"/>
                      <a:pt x="276" y="82"/>
                    </a:cubicBezTo>
                    <a:cubicBezTo>
                      <a:pt x="202" y="75"/>
                      <a:pt x="136" y="131"/>
                      <a:pt x="130" y="206"/>
                    </a:cubicBezTo>
                    <a:cubicBezTo>
                      <a:pt x="128" y="225"/>
                      <a:pt x="131" y="245"/>
                      <a:pt x="138" y="262"/>
                    </a:cubicBezTo>
                    <a:cubicBezTo>
                      <a:pt x="138" y="262"/>
                      <a:pt x="138" y="262"/>
                      <a:pt x="138" y="262"/>
                    </a:cubicBezTo>
                    <a:cubicBezTo>
                      <a:pt x="89" y="257"/>
                      <a:pt x="41" y="285"/>
                      <a:pt x="22" y="333"/>
                    </a:cubicBezTo>
                    <a:cubicBezTo>
                      <a:pt x="0" y="390"/>
                      <a:pt x="29" y="454"/>
                      <a:pt x="86" y="476"/>
                    </a:cubicBezTo>
                    <a:cubicBezTo>
                      <a:pt x="116" y="488"/>
                      <a:pt x="148" y="485"/>
                      <a:pt x="174" y="472"/>
                    </a:cubicBezTo>
                    <a:cubicBezTo>
                      <a:pt x="174" y="472"/>
                      <a:pt x="174" y="472"/>
                      <a:pt x="174" y="472"/>
                    </a:cubicBezTo>
                    <a:cubicBezTo>
                      <a:pt x="177" y="485"/>
                      <a:pt x="182" y="499"/>
                      <a:pt x="188" y="512"/>
                    </a:cubicBezTo>
                    <a:cubicBezTo>
                      <a:pt x="227" y="589"/>
                      <a:pt x="321" y="620"/>
                      <a:pt x="398" y="582"/>
                    </a:cubicBezTo>
                    <a:cubicBezTo>
                      <a:pt x="420" y="571"/>
                      <a:pt x="438" y="556"/>
                      <a:pt x="452" y="538"/>
                    </a:cubicBezTo>
                    <a:cubicBezTo>
                      <a:pt x="477" y="573"/>
                      <a:pt x="523" y="590"/>
                      <a:pt x="567" y="576"/>
                    </a:cubicBezTo>
                    <a:cubicBezTo>
                      <a:pt x="604" y="565"/>
                      <a:pt x="629" y="535"/>
                      <a:pt x="637" y="500"/>
                    </a:cubicBezTo>
                    <a:cubicBezTo>
                      <a:pt x="663" y="521"/>
                      <a:pt x="701" y="525"/>
                      <a:pt x="731" y="506"/>
                    </a:cubicBezTo>
                    <a:cubicBezTo>
                      <a:pt x="752" y="493"/>
                      <a:pt x="765" y="471"/>
                      <a:pt x="768" y="448"/>
                    </a:cubicBezTo>
                    <a:cubicBezTo>
                      <a:pt x="779" y="452"/>
                      <a:pt x="791" y="454"/>
                      <a:pt x="804" y="454"/>
                    </a:cubicBezTo>
                    <a:cubicBezTo>
                      <a:pt x="864" y="455"/>
                      <a:pt x="913" y="406"/>
                      <a:pt x="913" y="346"/>
                    </a:cubicBezTo>
                    <a:cubicBezTo>
                      <a:pt x="913" y="285"/>
                      <a:pt x="864" y="236"/>
                      <a:pt x="804" y="236"/>
                    </a:cubicBezTo>
                    <a:close/>
                    <a:moveTo>
                      <a:pt x="172" y="446"/>
                    </a:moveTo>
                    <a:cubicBezTo>
                      <a:pt x="172" y="446"/>
                      <a:pt x="172" y="446"/>
                      <a:pt x="172" y="446"/>
                    </a:cubicBezTo>
                    <a:cubicBezTo>
                      <a:pt x="172" y="446"/>
                      <a:pt x="172" y="446"/>
                      <a:pt x="172" y="446"/>
                    </a:cubicBezTo>
                    <a:cubicBezTo>
                      <a:pt x="172" y="446"/>
                      <a:pt x="172" y="446"/>
                      <a:pt x="172" y="446"/>
                    </a:cubicBezTo>
                    <a:close/>
                    <a:moveTo>
                      <a:pt x="172" y="431"/>
                    </a:moveTo>
                    <a:cubicBezTo>
                      <a:pt x="172" y="431"/>
                      <a:pt x="172" y="431"/>
                      <a:pt x="172" y="431"/>
                    </a:cubicBezTo>
                    <a:cubicBezTo>
                      <a:pt x="172" y="431"/>
                      <a:pt x="172" y="431"/>
                      <a:pt x="172" y="431"/>
                    </a:cubicBezTo>
                    <a:cubicBezTo>
                      <a:pt x="172" y="431"/>
                      <a:pt x="172" y="431"/>
                      <a:pt x="172" y="431"/>
                    </a:cubicBezTo>
                    <a:close/>
                    <a:moveTo>
                      <a:pt x="345" y="208"/>
                    </a:moveTo>
                    <a:cubicBezTo>
                      <a:pt x="345" y="208"/>
                      <a:pt x="345" y="208"/>
                      <a:pt x="345" y="207"/>
                    </a:cubicBezTo>
                    <a:cubicBezTo>
                      <a:pt x="345" y="207"/>
                      <a:pt x="345" y="207"/>
                      <a:pt x="345" y="207"/>
                    </a:cubicBezTo>
                    <a:cubicBezTo>
                      <a:pt x="345" y="208"/>
                      <a:pt x="345" y="208"/>
                      <a:pt x="345" y="208"/>
                    </a:cubicBezTo>
                    <a:close/>
                    <a:moveTo>
                      <a:pt x="465" y="518"/>
                    </a:moveTo>
                    <a:cubicBezTo>
                      <a:pt x="465" y="518"/>
                      <a:pt x="465" y="518"/>
                      <a:pt x="465" y="518"/>
                    </a:cubicBezTo>
                    <a:cubicBezTo>
                      <a:pt x="465" y="518"/>
                      <a:pt x="465" y="518"/>
                      <a:pt x="465" y="517"/>
                    </a:cubicBezTo>
                    <a:cubicBezTo>
                      <a:pt x="465" y="517"/>
                      <a:pt x="465" y="518"/>
                      <a:pt x="465" y="518"/>
                    </a:cubicBezTo>
                    <a:close/>
                    <a:moveTo>
                      <a:pt x="702" y="385"/>
                    </a:moveTo>
                    <a:cubicBezTo>
                      <a:pt x="702" y="385"/>
                      <a:pt x="702" y="385"/>
                      <a:pt x="702" y="385"/>
                    </a:cubicBezTo>
                    <a:cubicBezTo>
                      <a:pt x="702" y="385"/>
                      <a:pt x="702" y="385"/>
                      <a:pt x="702" y="385"/>
                    </a:cubicBezTo>
                    <a:cubicBezTo>
                      <a:pt x="702" y="385"/>
                      <a:pt x="702" y="385"/>
                      <a:pt x="702" y="385"/>
                    </a:cubicBezTo>
                    <a:close/>
                  </a:path>
                </a:pathLst>
              </a:custGeom>
              <a:solidFill>
                <a:srgbClr val="FFFFFF"/>
              </a:solidFill>
              <a:ln>
                <a:noFill/>
              </a:ln>
              <a:extLst/>
            </p:spPr>
            <p:txBody>
              <a:bodyPr vert="horz" wrap="square" lIns="91414" tIns="45706" rIns="91414" bIns="45706" numCol="1" anchor="t" anchorCtr="0" compatLnSpc="1">
                <a:prstTxWarp prst="textNoShape">
                  <a:avLst/>
                </a:prstTxWarp>
              </a:bodyPr>
              <a:lstStyle/>
              <a:p>
                <a:pPr marL="0" marR="0" lvl="0" indent="0" algn="ctr" defTabSz="108597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smtClean="0">
                  <a:ln>
                    <a:noFill/>
                  </a:ln>
                  <a:solidFill>
                    <a:srgbClr val="505050"/>
                  </a:solidFill>
                  <a:effectLst/>
                  <a:uLnTx/>
                  <a:uFillTx/>
                </a:endParaRPr>
              </a:p>
            </p:txBody>
          </p:sp>
          <p:sp>
            <p:nvSpPr>
              <p:cNvPr id="77" name="Freeform 11"/>
              <p:cNvSpPr>
                <a:spLocks noEditPoints="1"/>
              </p:cNvSpPr>
              <p:nvPr/>
            </p:nvSpPr>
            <p:spPr bwMode="auto">
              <a:xfrm>
                <a:off x="6598260" y="4706928"/>
                <a:ext cx="41728" cy="90013"/>
              </a:xfrm>
              <a:custGeom>
                <a:avLst/>
                <a:gdLst>
                  <a:gd name="T0" fmla="*/ 79 w 155"/>
                  <a:gd name="T1" fmla="*/ 328 h 368"/>
                  <a:gd name="T2" fmla="*/ 114 w 155"/>
                  <a:gd name="T3" fmla="*/ 293 h 368"/>
                  <a:gd name="T4" fmla="*/ 113 w 155"/>
                  <a:gd name="T5" fmla="*/ 74 h 368"/>
                  <a:gd name="T6" fmla="*/ 154 w 155"/>
                  <a:gd name="T7" fmla="*/ 116 h 368"/>
                  <a:gd name="T8" fmla="*/ 154 w 155"/>
                  <a:gd name="T9" fmla="*/ 0 h 368"/>
                  <a:gd name="T10" fmla="*/ 38 w 155"/>
                  <a:gd name="T11" fmla="*/ 0 h 368"/>
                  <a:gd name="T12" fmla="*/ 78 w 155"/>
                  <a:gd name="T13" fmla="*/ 40 h 368"/>
                  <a:gd name="T14" fmla="*/ 79 w 155"/>
                  <a:gd name="T15" fmla="*/ 328 h 368"/>
                  <a:gd name="T16" fmla="*/ 39 w 155"/>
                  <a:gd name="T17" fmla="*/ 368 h 368"/>
                  <a:gd name="T18" fmla="*/ 155 w 155"/>
                  <a:gd name="T19" fmla="*/ 368 h 368"/>
                  <a:gd name="T20" fmla="*/ 155 w 155"/>
                  <a:gd name="T21" fmla="*/ 253 h 368"/>
                  <a:gd name="T22" fmla="*/ 39 w 155"/>
                  <a:gd name="T23" fmla="*/ 36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5" h="368">
                    <a:moveTo>
                      <a:pt x="79" y="328"/>
                    </a:moveTo>
                    <a:cubicBezTo>
                      <a:pt x="114" y="293"/>
                      <a:pt x="114" y="293"/>
                      <a:pt x="114" y="293"/>
                    </a:cubicBezTo>
                    <a:cubicBezTo>
                      <a:pt x="54" y="233"/>
                      <a:pt x="53" y="135"/>
                      <a:pt x="113" y="74"/>
                    </a:cubicBezTo>
                    <a:cubicBezTo>
                      <a:pt x="154" y="116"/>
                      <a:pt x="154" y="116"/>
                      <a:pt x="154" y="116"/>
                    </a:cubicBezTo>
                    <a:cubicBezTo>
                      <a:pt x="154" y="0"/>
                      <a:pt x="154" y="0"/>
                      <a:pt x="154" y="0"/>
                    </a:cubicBezTo>
                    <a:cubicBezTo>
                      <a:pt x="38" y="0"/>
                      <a:pt x="38" y="0"/>
                      <a:pt x="38" y="0"/>
                    </a:cubicBezTo>
                    <a:cubicBezTo>
                      <a:pt x="78" y="40"/>
                      <a:pt x="78" y="40"/>
                      <a:pt x="78" y="40"/>
                    </a:cubicBezTo>
                    <a:cubicBezTo>
                      <a:pt x="0" y="120"/>
                      <a:pt x="0" y="248"/>
                      <a:pt x="79" y="328"/>
                    </a:cubicBezTo>
                    <a:close/>
                    <a:moveTo>
                      <a:pt x="39" y="368"/>
                    </a:moveTo>
                    <a:cubicBezTo>
                      <a:pt x="155" y="368"/>
                      <a:pt x="155" y="368"/>
                      <a:pt x="155" y="368"/>
                    </a:cubicBezTo>
                    <a:cubicBezTo>
                      <a:pt x="155" y="253"/>
                      <a:pt x="155" y="253"/>
                      <a:pt x="155" y="253"/>
                    </a:cubicBezTo>
                    <a:lnTo>
                      <a:pt x="39" y="368"/>
                    </a:lnTo>
                    <a:close/>
                  </a:path>
                </a:pathLst>
              </a:custGeom>
              <a:solidFill>
                <a:srgbClr val="FFFFFF"/>
              </a:solidFill>
              <a:ln>
                <a:noFill/>
              </a:ln>
              <a:extLst/>
            </p:spPr>
            <p:txBody>
              <a:bodyPr vert="horz" wrap="square" lIns="91414" tIns="45706" rIns="91414" bIns="45706" numCol="1" anchor="t" anchorCtr="0" compatLnSpc="1">
                <a:prstTxWarp prst="textNoShape">
                  <a:avLst/>
                </a:prstTxWarp>
              </a:bodyPr>
              <a:lstStyle/>
              <a:p>
                <a:pPr marL="0" marR="0" lvl="0" indent="0" algn="ctr" defTabSz="108597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smtClean="0">
                  <a:ln>
                    <a:noFill/>
                  </a:ln>
                  <a:solidFill>
                    <a:srgbClr val="505050"/>
                  </a:solidFill>
                  <a:effectLst/>
                  <a:uLnTx/>
                  <a:uFillTx/>
                </a:endParaRPr>
              </a:p>
            </p:txBody>
          </p:sp>
          <p:sp>
            <p:nvSpPr>
              <p:cNvPr id="78" name="Freeform 12"/>
              <p:cNvSpPr>
                <a:spLocks/>
              </p:cNvSpPr>
              <p:nvPr/>
            </p:nvSpPr>
            <p:spPr bwMode="auto">
              <a:xfrm>
                <a:off x="6673181" y="4822906"/>
                <a:ext cx="35564" cy="6059"/>
              </a:xfrm>
              <a:custGeom>
                <a:avLst/>
                <a:gdLst>
                  <a:gd name="T0" fmla="*/ 120 w 132"/>
                  <a:gd name="T1" fmla="*/ 0 h 25"/>
                  <a:gd name="T2" fmla="*/ 12 w 132"/>
                  <a:gd name="T3" fmla="*/ 0 h 25"/>
                  <a:gd name="T4" fmla="*/ 0 w 132"/>
                  <a:gd name="T5" fmla="*/ 13 h 25"/>
                  <a:gd name="T6" fmla="*/ 12 w 132"/>
                  <a:gd name="T7" fmla="*/ 25 h 25"/>
                  <a:gd name="T8" fmla="*/ 120 w 132"/>
                  <a:gd name="T9" fmla="*/ 25 h 25"/>
                  <a:gd name="T10" fmla="*/ 132 w 132"/>
                  <a:gd name="T11" fmla="*/ 13 h 25"/>
                  <a:gd name="T12" fmla="*/ 120 w 13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132" h="25">
                    <a:moveTo>
                      <a:pt x="120" y="0"/>
                    </a:moveTo>
                    <a:cubicBezTo>
                      <a:pt x="12" y="0"/>
                      <a:pt x="12" y="0"/>
                      <a:pt x="12" y="0"/>
                    </a:cubicBezTo>
                    <a:cubicBezTo>
                      <a:pt x="5" y="0"/>
                      <a:pt x="0" y="6"/>
                      <a:pt x="0" y="13"/>
                    </a:cubicBezTo>
                    <a:cubicBezTo>
                      <a:pt x="0" y="20"/>
                      <a:pt x="5" y="25"/>
                      <a:pt x="12" y="25"/>
                    </a:cubicBezTo>
                    <a:cubicBezTo>
                      <a:pt x="120" y="25"/>
                      <a:pt x="120" y="25"/>
                      <a:pt x="120" y="25"/>
                    </a:cubicBezTo>
                    <a:cubicBezTo>
                      <a:pt x="127" y="25"/>
                      <a:pt x="132" y="20"/>
                      <a:pt x="132" y="13"/>
                    </a:cubicBezTo>
                    <a:cubicBezTo>
                      <a:pt x="132" y="6"/>
                      <a:pt x="127" y="0"/>
                      <a:pt x="120" y="0"/>
                    </a:cubicBezTo>
                    <a:close/>
                  </a:path>
                </a:pathLst>
              </a:custGeom>
              <a:solidFill>
                <a:srgbClr val="FFFFFF"/>
              </a:solidFill>
              <a:ln>
                <a:noFill/>
              </a:ln>
              <a:extLst/>
            </p:spPr>
            <p:txBody>
              <a:bodyPr vert="horz" wrap="square" lIns="91414" tIns="45706" rIns="91414" bIns="45706" numCol="1" anchor="t" anchorCtr="0" compatLnSpc="1">
                <a:prstTxWarp prst="textNoShape">
                  <a:avLst/>
                </a:prstTxWarp>
              </a:bodyPr>
              <a:lstStyle/>
              <a:p>
                <a:pPr marL="0" marR="0" lvl="0" indent="0" algn="ctr" defTabSz="108597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smtClean="0">
                  <a:ln>
                    <a:noFill/>
                  </a:ln>
                  <a:solidFill>
                    <a:srgbClr val="505050"/>
                  </a:solidFill>
                  <a:effectLst/>
                  <a:uLnTx/>
                  <a:uFillTx/>
                </a:endParaRPr>
              </a:p>
            </p:txBody>
          </p:sp>
          <p:sp>
            <p:nvSpPr>
              <p:cNvPr id="79" name="Freeform 13"/>
              <p:cNvSpPr>
                <a:spLocks/>
              </p:cNvSpPr>
              <p:nvPr/>
            </p:nvSpPr>
            <p:spPr bwMode="auto">
              <a:xfrm>
                <a:off x="6649946" y="4836754"/>
                <a:ext cx="58799" cy="6491"/>
              </a:xfrm>
              <a:custGeom>
                <a:avLst/>
                <a:gdLst>
                  <a:gd name="T0" fmla="*/ 206 w 218"/>
                  <a:gd name="T1" fmla="*/ 0 h 25"/>
                  <a:gd name="T2" fmla="*/ 13 w 218"/>
                  <a:gd name="T3" fmla="*/ 0 h 25"/>
                  <a:gd name="T4" fmla="*/ 0 w 218"/>
                  <a:gd name="T5" fmla="*/ 13 h 25"/>
                  <a:gd name="T6" fmla="*/ 13 w 218"/>
                  <a:gd name="T7" fmla="*/ 25 h 25"/>
                  <a:gd name="T8" fmla="*/ 206 w 218"/>
                  <a:gd name="T9" fmla="*/ 25 h 25"/>
                  <a:gd name="T10" fmla="*/ 218 w 218"/>
                  <a:gd name="T11" fmla="*/ 13 h 25"/>
                  <a:gd name="T12" fmla="*/ 206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6" y="0"/>
                    </a:moveTo>
                    <a:cubicBezTo>
                      <a:pt x="13" y="0"/>
                      <a:pt x="13" y="0"/>
                      <a:pt x="13" y="0"/>
                    </a:cubicBezTo>
                    <a:cubicBezTo>
                      <a:pt x="6" y="0"/>
                      <a:pt x="0" y="6"/>
                      <a:pt x="0" y="13"/>
                    </a:cubicBezTo>
                    <a:cubicBezTo>
                      <a:pt x="0" y="20"/>
                      <a:pt x="6" y="25"/>
                      <a:pt x="13" y="25"/>
                    </a:cubicBezTo>
                    <a:cubicBezTo>
                      <a:pt x="206" y="25"/>
                      <a:pt x="206" y="25"/>
                      <a:pt x="206" y="25"/>
                    </a:cubicBezTo>
                    <a:cubicBezTo>
                      <a:pt x="213" y="25"/>
                      <a:pt x="218" y="20"/>
                      <a:pt x="218" y="13"/>
                    </a:cubicBezTo>
                    <a:cubicBezTo>
                      <a:pt x="218" y="6"/>
                      <a:pt x="213" y="0"/>
                      <a:pt x="206" y="0"/>
                    </a:cubicBezTo>
                    <a:close/>
                  </a:path>
                </a:pathLst>
              </a:custGeom>
              <a:solidFill>
                <a:srgbClr val="FFFFFF"/>
              </a:solidFill>
              <a:ln>
                <a:noFill/>
              </a:ln>
              <a:extLst/>
            </p:spPr>
            <p:txBody>
              <a:bodyPr vert="horz" wrap="square" lIns="91414" tIns="45706" rIns="91414" bIns="45706" numCol="1" anchor="t" anchorCtr="0" compatLnSpc="1">
                <a:prstTxWarp prst="textNoShape">
                  <a:avLst/>
                </a:prstTxWarp>
              </a:bodyPr>
              <a:lstStyle/>
              <a:p>
                <a:pPr marL="0" marR="0" lvl="0" indent="0" algn="ctr" defTabSz="108597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smtClean="0">
                  <a:ln>
                    <a:noFill/>
                  </a:ln>
                  <a:solidFill>
                    <a:srgbClr val="505050"/>
                  </a:solidFill>
                  <a:effectLst/>
                  <a:uLnTx/>
                  <a:uFillTx/>
                </a:endParaRPr>
              </a:p>
            </p:txBody>
          </p:sp>
          <p:sp>
            <p:nvSpPr>
              <p:cNvPr id="80" name="Freeform 14"/>
              <p:cNvSpPr>
                <a:spLocks/>
              </p:cNvSpPr>
              <p:nvPr/>
            </p:nvSpPr>
            <p:spPr bwMode="auto">
              <a:xfrm>
                <a:off x="6649946" y="4851035"/>
                <a:ext cx="58799" cy="6491"/>
              </a:xfrm>
              <a:custGeom>
                <a:avLst/>
                <a:gdLst>
                  <a:gd name="T0" fmla="*/ 206 w 218"/>
                  <a:gd name="T1" fmla="*/ 0 h 25"/>
                  <a:gd name="T2" fmla="*/ 13 w 218"/>
                  <a:gd name="T3" fmla="*/ 0 h 25"/>
                  <a:gd name="T4" fmla="*/ 0 w 218"/>
                  <a:gd name="T5" fmla="*/ 12 h 25"/>
                  <a:gd name="T6" fmla="*/ 13 w 218"/>
                  <a:gd name="T7" fmla="*/ 25 h 25"/>
                  <a:gd name="T8" fmla="*/ 206 w 218"/>
                  <a:gd name="T9" fmla="*/ 25 h 25"/>
                  <a:gd name="T10" fmla="*/ 218 w 218"/>
                  <a:gd name="T11" fmla="*/ 12 h 25"/>
                  <a:gd name="T12" fmla="*/ 206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6" y="0"/>
                    </a:moveTo>
                    <a:cubicBezTo>
                      <a:pt x="13" y="0"/>
                      <a:pt x="13" y="0"/>
                      <a:pt x="13" y="0"/>
                    </a:cubicBezTo>
                    <a:cubicBezTo>
                      <a:pt x="6" y="0"/>
                      <a:pt x="0" y="5"/>
                      <a:pt x="0" y="12"/>
                    </a:cubicBezTo>
                    <a:cubicBezTo>
                      <a:pt x="0" y="19"/>
                      <a:pt x="6" y="25"/>
                      <a:pt x="13" y="25"/>
                    </a:cubicBezTo>
                    <a:cubicBezTo>
                      <a:pt x="206" y="25"/>
                      <a:pt x="206" y="25"/>
                      <a:pt x="206" y="25"/>
                    </a:cubicBezTo>
                    <a:cubicBezTo>
                      <a:pt x="213" y="25"/>
                      <a:pt x="218" y="19"/>
                      <a:pt x="218" y="12"/>
                    </a:cubicBezTo>
                    <a:cubicBezTo>
                      <a:pt x="218" y="5"/>
                      <a:pt x="213" y="0"/>
                      <a:pt x="206" y="0"/>
                    </a:cubicBezTo>
                    <a:close/>
                  </a:path>
                </a:pathLst>
              </a:custGeom>
              <a:solidFill>
                <a:srgbClr val="FFFFFF"/>
              </a:solidFill>
              <a:ln>
                <a:noFill/>
              </a:ln>
              <a:extLst/>
            </p:spPr>
            <p:txBody>
              <a:bodyPr vert="horz" wrap="square" lIns="91414" tIns="45706" rIns="91414" bIns="45706" numCol="1" anchor="t" anchorCtr="0" compatLnSpc="1">
                <a:prstTxWarp prst="textNoShape">
                  <a:avLst/>
                </a:prstTxWarp>
              </a:bodyPr>
              <a:lstStyle/>
              <a:p>
                <a:pPr marL="0" marR="0" lvl="0" indent="0" algn="ctr" defTabSz="108597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smtClean="0">
                  <a:ln>
                    <a:noFill/>
                  </a:ln>
                  <a:solidFill>
                    <a:srgbClr val="505050"/>
                  </a:solidFill>
                  <a:effectLst/>
                  <a:uLnTx/>
                  <a:uFillTx/>
                </a:endParaRPr>
              </a:p>
            </p:txBody>
          </p:sp>
          <p:sp>
            <p:nvSpPr>
              <p:cNvPr id="81" name="Freeform 15"/>
              <p:cNvSpPr>
                <a:spLocks/>
              </p:cNvSpPr>
              <p:nvPr/>
            </p:nvSpPr>
            <p:spPr bwMode="auto">
              <a:xfrm>
                <a:off x="6649946" y="4865316"/>
                <a:ext cx="58799" cy="6059"/>
              </a:xfrm>
              <a:custGeom>
                <a:avLst/>
                <a:gdLst>
                  <a:gd name="T0" fmla="*/ 206 w 218"/>
                  <a:gd name="T1" fmla="*/ 0 h 25"/>
                  <a:gd name="T2" fmla="*/ 13 w 218"/>
                  <a:gd name="T3" fmla="*/ 0 h 25"/>
                  <a:gd name="T4" fmla="*/ 0 w 218"/>
                  <a:gd name="T5" fmla="*/ 13 h 25"/>
                  <a:gd name="T6" fmla="*/ 13 w 218"/>
                  <a:gd name="T7" fmla="*/ 25 h 25"/>
                  <a:gd name="T8" fmla="*/ 206 w 218"/>
                  <a:gd name="T9" fmla="*/ 25 h 25"/>
                  <a:gd name="T10" fmla="*/ 218 w 218"/>
                  <a:gd name="T11" fmla="*/ 13 h 25"/>
                  <a:gd name="T12" fmla="*/ 206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6" y="0"/>
                    </a:moveTo>
                    <a:cubicBezTo>
                      <a:pt x="13" y="0"/>
                      <a:pt x="13" y="0"/>
                      <a:pt x="13" y="0"/>
                    </a:cubicBezTo>
                    <a:cubicBezTo>
                      <a:pt x="6" y="0"/>
                      <a:pt x="0" y="6"/>
                      <a:pt x="0" y="13"/>
                    </a:cubicBezTo>
                    <a:cubicBezTo>
                      <a:pt x="0" y="20"/>
                      <a:pt x="6" y="25"/>
                      <a:pt x="13" y="25"/>
                    </a:cubicBezTo>
                    <a:cubicBezTo>
                      <a:pt x="206" y="25"/>
                      <a:pt x="206" y="25"/>
                      <a:pt x="206" y="25"/>
                    </a:cubicBezTo>
                    <a:cubicBezTo>
                      <a:pt x="213" y="25"/>
                      <a:pt x="218" y="20"/>
                      <a:pt x="218" y="13"/>
                    </a:cubicBezTo>
                    <a:cubicBezTo>
                      <a:pt x="218" y="6"/>
                      <a:pt x="213" y="0"/>
                      <a:pt x="206" y="0"/>
                    </a:cubicBezTo>
                    <a:close/>
                  </a:path>
                </a:pathLst>
              </a:custGeom>
              <a:solidFill>
                <a:srgbClr val="FFFFFF"/>
              </a:solidFill>
              <a:ln>
                <a:noFill/>
              </a:ln>
              <a:extLst/>
            </p:spPr>
            <p:txBody>
              <a:bodyPr vert="horz" wrap="square" lIns="91414" tIns="45706" rIns="91414" bIns="45706" numCol="1" anchor="t" anchorCtr="0" compatLnSpc="1">
                <a:prstTxWarp prst="textNoShape">
                  <a:avLst/>
                </a:prstTxWarp>
              </a:bodyPr>
              <a:lstStyle/>
              <a:p>
                <a:pPr marL="0" marR="0" lvl="0" indent="0" algn="ctr" defTabSz="108597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smtClean="0">
                  <a:ln>
                    <a:noFill/>
                  </a:ln>
                  <a:solidFill>
                    <a:srgbClr val="505050"/>
                  </a:solidFill>
                  <a:effectLst/>
                  <a:uLnTx/>
                  <a:uFillTx/>
                </a:endParaRPr>
              </a:p>
            </p:txBody>
          </p:sp>
          <p:sp>
            <p:nvSpPr>
              <p:cNvPr id="82" name="Freeform 16"/>
              <p:cNvSpPr>
                <a:spLocks noEditPoints="1"/>
              </p:cNvSpPr>
              <p:nvPr/>
            </p:nvSpPr>
            <p:spPr bwMode="auto">
              <a:xfrm>
                <a:off x="6631927" y="4795210"/>
                <a:ext cx="95785" cy="99966"/>
              </a:xfrm>
              <a:custGeom>
                <a:avLst/>
                <a:gdLst>
                  <a:gd name="T0" fmla="*/ 332 w 357"/>
                  <a:gd name="T1" fmla="*/ 407 h 407"/>
                  <a:gd name="T2" fmla="*/ 357 w 357"/>
                  <a:gd name="T3" fmla="*/ 407 h 407"/>
                  <a:gd name="T4" fmla="*/ 357 w 357"/>
                  <a:gd name="T5" fmla="*/ 39 h 407"/>
                  <a:gd name="T6" fmla="*/ 315 w 357"/>
                  <a:gd name="T7" fmla="*/ 0 h 407"/>
                  <a:gd name="T8" fmla="*/ 115 w 357"/>
                  <a:gd name="T9" fmla="*/ 0 h 407"/>
                  <a:gd name="T10" fmla="*/ 0 w 357"/>
                  <a:gd name="T11" fmla="*/ 103 h 407"/>
                  <a:gd name="T12" fmla="*/ 0 w 357"/>
                  <a:gd name="T13" fmla="*/ 367 h 407"/>
                  <a:gd name="T14" fmla="*/ 40 w 357"/>
                  <a:gd name="T15" fmla="*/ 407 h 407"/>
                  <a:gd name="T16" fmla="*/ 332 w 357"/>
                  <a:gd name="T17" fmla="*/ 407 h 407"/>
                  <a:gd name="T18" fmla="*/ 52 w 357"/>
                  <a:gd name="T19" fmla="*/ 384 h 407"/>
                  <a:gd name="T20" fmla="*/ 24 w 357"/>
                  <a:gd name="T21" fmla="*/ 356 h 407"/>
                  <a:gd name="T22" fmla="*/ 24 w 357"/>
                  <a:gd name="T23" fmla="*/ 118 h 407"/>
                  <a:gd name="T24" fmla="*/ 95 w 357"/>
                  <a:gd name="T25" fmla="*/ 118 h 407"/>
                  <a:gd name="T26" fmla="*/ 119 w 357"/>
                  <a:gd name="T27" fmla="*/ 113 h 407"/>
                  <a:gd name="T28" fmla="*/ 128 w 357"/>
                  <a:gd name="T29" fmla="*/ 92 h 407"/>
                  <a:gd name="T30" fmla="*/ 128 w 357"/>
                  <a:gd name="T31" fmla="*/ 25 h 407"/>
                  <a:gd name="T32" fmla="*/ 305 w 357"/>
                  <a:gd name="T33" fmla="*/ 25 h 407"/>
                  <a:gd name="T34" fmla="*/ 332 w 357"/>
                  <a:gd name="T35" fmla="*/ 53 h 407"/>
                  <a:gd name="T36" fmla="*/ 332 w 357"/>
                  <a:gd name="T37" fmla="*/ 384 h 407"/>
                  <a:gd name="T38" fmla="*/ 52 w 357"/>
                  <a:gd name="T39" fmla="*/ 38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7" h="407">
                    <a:moveTo>
                      <a:pt x="332" y="407"/>
                    </a:moveTo>
                    <a:cubicBezTo>
                      <a:pt x="357" y="407"/>
                      <a:pt x="357" y="407"/>
                      <a:pt x="357" y="407"/>
                    </a:cubicBezTo>
                    <a:cubicBezTo>
                      <a:pt x="357" y="39"/>
                      <a:pt x="357" y="39"/>
                      <a:pt x="357" y="39"/>
                    </a:cubicBezTo>
                    <a:cubicBezTo>
                      <a:pt x="357" y="16"/>
                      <a:pt x="334" y="0"/>
                      <a:pt x="315" y="0"/>
                    </a:cubicBezTo>
                    <a:cubicBezTo>
                      <a:pt x="115" y="0"/>
                      <a:pt x="115" y="0"/>
                      <a:pt x="115" y="0"/>
                    </a:cubicBezTo>
                    <a:cubicBezTo>
                      <a:pt x="85" y="26"/>
                      <a:pt x="46" y="64"/>
                      <a:pt x="0" y="103"/>
                    </a:cubicBezTo>
                    <a:cubicBezTo>
                      <a:pt x="0" y="367"/>
                      <a:pt x="0" y="367"/>
                      <a:pt x="0" y="367"/>
                    </a:cubicBezTo>
                    <a:cubicBezTo>
                      <a:pt x="0" y="392"/>
                      <a:pt x="21" y="407"/>
                      <a:pt x="40" y="407"/>
                    </a:cubicBezTo>
                    <a:cubicBezTo>
                      <a:pt x="332" y="407"/>
                      <a:pt x="332" y="407"/>
                      <a:pt x="332" y="407"/>
                    </a:cubicBezTo>
                    <a:close/>
                    <a:moveTo>
                      <a:pt x="52" y="384"/>
                    </a:moveTo>
                    <a:cubicBezTo>
                      <a:pt x="37" y="384"/>
                      <a:pt x="24" y="372"/>
                      <a:pt x="24" y="356"/>
                    </a:cubicBezTo>
                    <a:cubicBezTo>
                      <a:pt x="24" y="118"/>
                      <a:pt x="24" y="118"/>
                      <a:pt x="24" y="118"/>
                    </a:cubicBezTo>
                    <a:cubicBezTo>
                      <a:pt x="95" y="118"/>
                      <a:pt x="95" y="118"/>
                      <a:pt x="95" y="118"/>
                    </a:cubicBezTo>
                    <a:cubicBezTo>
                      <a:pt x="95" y="118"/>
                      <a:pt x="111" y="117"/>
                      <a:pt x="119" y="113"/>
                    </a:cubicBezTo>
                    <a:cubicBezTo>
                      <a:pt x="129" y="106"/>
                      <a:pt x="128" y="92"/>
                      <a:pt x="128" y="92"/>
                    </a:cubicBezTo>
                    <a:cubicBezTo>
                      <a:pt x="128" y="25"/>
                      <a:pt x="128" y="25"/>
                      <a:pt x="128" y="25"/>
                    </a:cubicBezTo>
                    <a:cubicBezTo>
                      <a:pt x="305" y="25"/>
                      <a:pt x="305" y="25"/>
                      <a:pt x="305" y="25"/>
                    </a:cubicBezTo>
                    <a:cubicBezTo>
                      <a:pt x="320" y="25"/>
                      <a:pt x="332" y="37"/>
                      <a:pt x="332" y="53"/>
                    </a:cubicBezTo>
                    <a:cubicBezTo>
                      <a:pt x="332" y="384"/>
                      <a:pt x="332" y="384"/>
                      <a:pt x="332" y="384"/>
                    </a:cubicBezTo>
                    <a:lnTo>
                      <a:pt x="52" y="384"/>
                    </a:lnTo>
                    <a:close/>
                  </a:path>
                </a:pathLst>
              </a:custGeom>
              <a:solidFill>
                <a:srgbClr val="FFFFFF"/>
              </a:solidFill>
              <a:ln>
                <a:noFill/>
              </a:ln>
              <a:extLst/>
            </p:spPr>
            <p:txBody>
              <a:bodyPr vert="horz" wrap="square" lIns="91414" tIns="45706" rIns="91414" bIns="45706" numCol="1" anchor="t" anchorCtr="0" compatLnSpc="1">
                <a:prstTxWarp prst="textNoShape">
                  <a:avLst/>
                </a:prstTxWarp>
              </a:bodyPr>
              <a:lstStyle/>
              <a:p>
                <a:pPr marL="0" marR="0" lvl="0" indent="0" algn="ctr" defTabSz="108597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smtClean="0">
                  <a:ln>
                    <a:noFill/>
                  </a:ln>
                  <a:solidFill>
                    <a:srgbClr val="505050"/>
                  </a:solidFill>
                  <a:effectLst/>
                  <a:uLnTx/>
                  <a:uFillTx/>
                </a:endParaRPr>
              </a:p>
            </p:txBody>
          </p:sp>
          <p:sp>
            <p:nvSpPr>
              <p:cNvPr id="83" name="Freeform 17"/>
              <p:cNvSpPr>
                <a:spLocks/>
              </p:cNvSpPr>
              <p:nvPr/>
            </p:nvSpPr>
            <p:spPr bwMode="auto">
              <a:xfrm>
                <a:off x="6839619" y="4822906"/>
                <a:ext cx="36038" cy="6059"/>
              </a:xfrm>
              <a:custGeom>
                <a:avLst/>
                <a:gdLst>
                  <a:gd name="T0" fmla="*/ 120 w 133"/>
                  <a:gd name="T1" fmla="*/ 0 h 25"/>
                  <a:gd name="T2" fmla="*/ 12 w 133"/>
                  <a:gd name="T3" fmla="*/ 0 h 25"/>
                  <a:gd name="T4" fmla="*/ 0 w 133"/>
                  <a:gd name="T5" fmla="*/ 13 h 25"/>
                  <a:gd name="T6" fmla="*/ 12 w 133"/>
                  <a:gd name="T7" fmla="*/ 25 h 25"/>
                  <a:gd name="T8" fmla="*/ 120 w 133"/>
                  <a:gd name="T9" fmla="*/ 25 h 25"/>
                  <a:gd name="T10" fmla="*/ 133 w 133"/>
                  <a:gd name="T11" fmla="*/ 13 h 25"/>
                  <a:gd name="T12" fmla="*/ 120 w 133"/>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133" h="25">
                    <a:moveTo>
                      <a:pt x="120" y="0"/>
                    </a:moveTo>
                    <a:cubicBezTo>
                      <a:pt x="12" y="0"/>
                      <a:pt x="12" y="0"/>
                      <a:pt x="12" y="0"/>
                    </a:cubicBezTo>
                    <a:cubicBezTo>
                      <a:pt x="6" y="0"/>
                      <a:pt x="0" y="6"/>
                      <a:pt x="0" y="13"/>
                    </a:cubicBezTo>
                    <a:cubicBezTo>
                      <a:pt x="0" y="20"/>
                      <a:pt x="6" y="25"/>
                      <a:pt x="12" y="25"/>
                    </a:cubicBezTo>
                    <a:cubicBezTo>
                      <a:pt x="120" y="25"/>
                      <a:pt x="120" y="25"/>
                      <a:pt x="120" y="25"/>
                    </a:cubicBezTo>
                    <a:cubicBezTo>
                      <a:pt x="127" y="25"/>
                      <a:pt x="133" y="20"/>
                      <a:pt x="133" y="13"/>
                    </a:cubicBezTo>
                    <a:cubicBezTo>
                      <a:pt x="133" y="6"/>
                      <a:pt x="127" y="0"/>
                      <a:pt x="120" y="0"/>
                    </a:cubicBezTo>
                    <a:close/>
                  </a:path>
                </a:pathLst>
              </a:custGeom>
              <a:solidFill>
                <a:srgbClr val="FFFFFF"/>
              </a:solidFill>
              <a:ln>
                <a:noFill/>
              </a:ln>
              <a:extLst/>
            </p:spPr>
            <p:txBody>
              <a:bodyPr vert="horz" wrap="square" lIns="91414" tIns="45706" rIns="91414" bIns="45706" numCol="1" anchor="t" anchorCtr="0" compatLnSpc="1">
                <a:prstTxWarp prst="textNoShape">
                  <a:avLst/>
                </a:prstTxWarp>
              </a:bodyPr>
              <a:lstStyle/>
              <a:p>
                <a:pPr marL="0" marR="0" lvl="0" indent="0" algn="ctr" defTabSz="108597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smtClean="0">
                  <a:ln>
                    <a:noFill/>
                  </a:ln>
                  <a:solidFill>
                    <a:srgbClr val="505050"/>
                  </a:solidFill>
                  <a:effectLst/>
                  <a:uLnTx/>
                  <a:uFillTx/>
                </a:endParaRPr>
              </a:p>
            </p:txBody>
          </p:sp>
          <p:sp>
            <p:nvSpPr>
              <p:cNvPr id="84" name="Freeform 18"/>
              <p:cNvSpPr>
                <a:spLocks/>
              </p:cNvSpPr>
              <p:nvPr/>
            </p:nvSpPr>
            <p:spPr bwMode="auto">
              <a:xfrm>
                <a:off x="6816858" y="4836754"/>
                <a:ext cx="58799" cy="6491"/>
              </a:xfrm>
              <a:custGeom>
                <a:avLst/>
                <a:gdLst>
                  <a:gd name="T0" fmla="*/ 205 w 218"/>
                  <a:gd name="T1" fmla="*/ 0 h 25"/>
                  <a:gd name="T2" fmla="*/ 12 w 218"/>
                  <a:gd name="T3" fmla="*/ 0 h 25"/>
                  <a:gd name="T4" fmla="*/ 0 w 218"/>
                  <a:gd name="T5" fmla="*/ 13 h 25"/>
                  <a:gd name="T6" fmla="*/ 12 w 218"/>
                  <a:gd name="T7" fmla="*/ 25 h 25"/>
                  <a:gd name="T8" fmla="*/ 205 w 218"/>
                  <a:gd name="T9" fmla="*/ 25 h 25"/>
                  <a:gd name="T10" fmla="*/ 218 w 218"/>
                  <a:gd name="T11" fmla="*/ 13 h 25"/>
                  <a:gd name="T12" fmla="*/ 205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5" y="0"/>
                    </a:moveTo>
                    <a:cubicBezTo>
                      <a:pt x="12" y="0"/>
                      <a:pt x="12" y="0"/>
                      <a:pt x="12" y="0"/>
                    </a:cubicBezTo>
                    <a:cubicBezTo>
                      <a:pt x="5" y="0"/>
                      <a:pt x="0" y="6"/>
                      <a:pt x="0" y="13"/>
                    </a:cubicBezTo>
                    <a:cubicBezTo>
                      <a:pt x="0" y="20"/>
                      <a:pt x="5" y="25"/>
                      <a:pt x="12" y="25"/>
                    </a:cubicBezTo>
                    <a:cubicBezTo>
                      <a:pt x="205" y="25"/>
                      <a:pt x="205" y="25"/>
                      <a:pt x="205" y="25"/>
                    </a:cubicBezTo>
                    <a:cubicBezTo>
                      <a:pt x="212" y="25"/>
                      <a:pt x="218" y="20"/>
                      <a:pt x="218" y="13"/>
                    </a:cubicBezTo>
                    <a:cubicBezTo>
                      <a:pt x="218" y="6"/>
                      <a:pt x="212" y="0"/>
                      <a:pt x="205" y="0"/>
                    </a:cubicBezTo>
                    <a:close/>
                  </a:path>
                </a:pathLst>
              </a:custGeom>
              <a:solidFill>
                <a:srgbClr val="FFFFFF"/>
              </a:solidFill>
              <a:ln>
                <a:noFill/>
              </a:ln>
              <a:extLst/>
            </p:spPr>
            <p:txBody>
              <a:bodyPr vert="horz" wrap="square" lIns="91414" tIns="45706" rIns="91414" bIns="45706" numCol="1" anchor="t" anchorCtr="0" compatLnSpc="1">
                <a:prstTxWarp prst="textNoShape">
                  <a:avLst/>
                </a:prstTxWarp>
              </a:bodyPr>
              <a:lstStyle/>
              <a:p>
                <a:pPr marL="0" marR="0" lvl="0" indent="0" algn="ctr" defTabSz="108597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smtClean="0">
                  <a:ln>
                    <a:noFill/>
                  </a:ln>
                  <a:solidFill>
                    <a:srgbClr val="505050"/>
                  </a:solidFill>
                  <a:effectLst/>
                  <a:uLnTx/>
                  <a:uFillTx/>
                </a:endParaRPr>
              </a:p>
            </p:txBody>
          </p:sp>
          <p:sp>
            <p:nvSpPr>
              <p:cNvPr id="85" name="Freeform 19"/>
              <p:cNvSpPr>
                <a:spLocks/>
              </p:cNvSpPr>
              <p:nvPr/>
            </p:nvSpPr>
            <p:spPr bwMode="auto">
              <a:xfrm>
                <a:off x="6816858" y="4851035"/>
                <a:ext cx="58799" cy="6491"/>
              </a:xfrm>
              <a:custGeom>
                <a:avLst/>
                <a:gdLst>
                  <a:gd name="T0" fmla="*/ 205 w 218"/>
                  <a:gd name="T1" fmla="*/ 0 h 25"/>
                  <a:gd name="T2" fmla="*/ 12 w 218"/>
                  <a:gd name="T3" fmla="*/ 0 h 25"/>
                  <a:gd name="T4" fmla="*/ 0 w 218"/>
                  <a:gd name="T5" fmla="*/ 12 h 25"/>
                  <a:gd name="T6" fmla="*/ 12 w 218"/>
                  <a:gd name="T7" fmla="*/ 25 h 25"/>
                  <a:gd name="T8" fmla="*/ 205 w 218"/>
                  <a:gd name="T9" fmla="*/ 25 h 25"/>
                  <a:gd name="T10" fmla="*/ 218 w 218"/>
                  <a:gd name="T11" fmla="*/ 12 h 25"/>
                  <a:gd name="T12" fmla="*/ 205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5" y="0"/>
                    </a:moveTo>
                    <a:cubicBezTo>
                      <a:pt x="12" y="0"/>
                      <a:pt x="12" y="0"/>
                      <a:pt x="12" y="0"/>
                    </a:cubicBezTo>
                    <a:cubicBezTo>
                      <a:pt x="5" y="0"/>
                      <a:pt x="0" y="5"/>
                      <a:pt x="0" y="12"/>
                    </a:cubicBezTo>
                    <a:cubicBezTo>
                      <a:pt x="0" y="19"/>
                      <a:pt x="5" y="25"/>
                      <a:pt x="12" y="25"/>
                    </a:cubicBezTo>
                    <a:cubicBezTo>
                      <a:pt x="205" y="25"/>
                      <a:pt x="205" y="25"/>
                      <a:pt x="205" y="25"/>
                    </a:cubicBezTo>
                    <a:cubicBezTo>
                      <a:pt x="212" y="25"/>
                      <a:pt x="218" y="19"/>
                      <a:pt x="218" y="12"/>
                    </a:cubicBezTo>
                    <a:cubicBezTo>
                      <a:pt x="218" y="5"/>
                      <a:pt x="212" y="0"/>
                      <a:pt x="205" y="0"/>
                    </a:cubicBezTo>
                    <a:close/>
                  </a:path>
                </a:pathLst>
              </a:custGeom>
              <a:solidFill>
                <a:srgbClr val="FFFFFF"/>
              </a:solidFill>
              <a:ln>
                <a:noFill/>
              </a:ln>
              <a:extLst/>
            </p:spPr>
            <p:txBody>
              <a:bodyPr vert="horz" wrap="square" lIns="91414" tIns="45706" rIns="91414" bIns="45706" numCol="1" anchor="t" anchorCtr="0" compatLnSpc="1">
                <a:prstTxWarp prst="textNoShape">
                  <a:avLst/>
                </a:prstTxWarp>
              </a:bodyPr>
              <a:lstStyle/>
              <a:p>
                <a:pPr marL="0" marR="0" lvl="0" indent="0" algn="ctr" defTabSz="108597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smtClean="0">
                  <a:ln>
                    <a:noFill/>
                  </a:ln>
                  <a:solidFill>
                    <a:srgbClr val="505050"/>
                  </a:solidFill>
                  <a:effectLst/>
                  <a:uLnTx/>
                  <a:uFillTx/>
                </a:endParaRPr>
              </a:p>
            </p:txBody>
          </p:sp>
          <p:sp>
            <p:nvSpPr>
              <p:cNvPr id="86" name="Freeform 20"/>
              <p:cNvSpPr>
                <a:spLocks/>
              </p:cNvSpPr>
              <p:nvPr/>
            </p:nvSpPr>
            <p:spPr bwMode="auto">
              <a:xfrm>
                <a:off x="6816858" y="4865316"/>
                <a:ext cx="58799" cy="6059"/>
              </a:xfrm>
              <a:custGeom>
                <a:avLst/>
                <a:gdLst>
                  <a:gd name="T0" fmla="*/ 205 w 218"/>
                  <a:gd name="T1" fmla="*/ 0 h 25"/>
                  <a:gd name="T2" fmla="*/ 12 w 218"/>
                  <a:gd name="T3" fmla="*/ 0 h 25"/>
                  <a:gd name="T4" fmla="*/ 0 w 218"/>
                  <a:gd name="T5" fmla="*/ 13 h 25"/>
                  <a:gd name="T6" fmla="*/ 12 w 218"/>
                  <a:gd name="T7" fmla="*/ 25 h 25"/>
                  <a:gd name="T8" fmla="*/ 205 w 218"/>
                  <a:gd name="T9" fmla="*/ 25 h 25"/>
                  <a:gd name="T10" fmla="*/ 218 w 218"/>
                  <a:gd name="T11" fmla="*/ 13 h 25"/>
                  <a:gd name="T12" fmla="*/ 205 w 2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18" h="25">
                    <a:moveTo>
                      <a:pt x="205" y="0"/>
                    </a:moveTo>
                    <a:cubicBezTo>
                      <a:pt x="12" y="0"/>
                      <a:pt x="12" y="0"/>
                      <a:pt x="12" y="0"/>
                    </a:cubicBezTo>
                    <a:cubicBezTo>
                      <a:pt x="5" y="0"/>
                      <a:pt x="0" y="6"/>
                      <a:pt x="0" y="13"/>
                    </a:cubicBezTo>
                    <a:cubicBezTo>
                      <a:pt x="0" y="20"/>
                      <a:pt x="5" y="25"/>
                      <a:pt x="12" y="25"/>
                    </a:cubicBezTo>
                    <a:cubicBezTo>
                      <a:pt x="205" y="25"/>
                      <a:pt x="205" y="25"/>
                      <a:pt x="205" y="25"/>
                    </a:cubicBezTo>
                    <a:cubicBezTo>
                      <a:pt x="212" y="25"/>
                      <a:pt x="218" y="20"/>
                      <a:pt x="218" y="13"/>
                    </a:cubicBezTo>
                    <a:cubicBezTo>
                      <a:pt x="218" y="6"/>
                      <a:pt x="212" y="0"/>
                      <a:pt x="205" y="0"/>
                    </a:cubicBezTo>
                    <a:close/>
                  </a:path>
                </a:pathLst>
              </a:custGeom>
              <a:solidFill>
                <a:srgbClr val="FFFFFF"/>
              </a:solidFill>
              <a:ln>
                <a:noFill/>
              </a:ln>
              <a:extLst/>
            </p:spPr>
            <p:txBody>
              <a:bodyPr vert="horz" wrap="square" lIns="91414" tIns="45706" rIns="91414" bIns="45706" numCol="1" anchor="t" anchorCtr="0" compatLnSpc="1">
                <a:prstTxWarp prst="textNoShape">
                  <a:avLst/>
                </a:prstTxWarp>
              </a:bodyPr>
              <a:lstStyle/>
              <a:p>
                <a:pPr marL="0" marR="0" lvl="0" indent="0" algn="ctr" defTabSz="108597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smtClean="0">
                  <a:ln>
                    <a:noFill/>
                  </a:ln>
                  <a:solidFill>
                    <a:srgbClr val="505050"/>
                  </a:solidFill>
                  <a:effectLst/>
                  <a:uLnTx/>
                  <a:uFillTx/>
                </a:endParaRPr>
              </a:p>
            </p:txBody>
          </p:sp>
          <p:sp>
            <p:nvSpPr>
              <p:cNvPr id="87" name="Freeform 21"/>
              <p:cNvSpPr>
                <a:spLocks noEditPoints="1"/>
              </p:cNvSpPr>
              <p:nvPr/>
            </p:nvSpPr>
            <p:spPr bwMode="auto">
              <a:xfrm>
                <a:off x="6798366" y="4795210"/>
                <a:ext cx="95785" cy="99966"/>
              </a:xfrm>
              <a:custGeom>
                <a:avLst/>
                <a:gdLst>
                  <a:gd name="T0" fmla="*/ 333 w 357"/>
                  <a:gd name="T1" fmla="*/ 407 h 407"/>
                  <a:gd name="T2" fmla="*/ 357 w 357"/>
                  <a:gd name="T3" fmla="*/ 407 h 407"/>
                  <a:gd name="T4" fmla="*/ 357 w 357"/>
                  <a:gd name="T5" fmla="*/ 39 h 407"/>
                  <a:gd name="T6" fmla="*/ 316 w 357"/>
                  <a:gd name="T7" fmla="*/ 0 h 407"/>
                  <a:gd name="T8" fmla="*/ 116 w 357"/>
                  <a:gd name="T9" fmla="*/ 0 h 407"/>
                  <a:gd name="T10" fmla="*/ 0 w 357"/>
                  <a:gd name="T11" fmla="*/ 103 h 407"/>
                  <a:gd name="T12" fmla="*/ 0 w 357"/>
                  <a:gd name="T13" fmla="*/ 367 h 407"/>
                  <a:gd name="T14" fmla="*/ 41 w 357"/>
                  <a:gd name="T15" fmla="*/ 407 h 407"/>
                  <a:gd name="T16" fmla="*/ 333 w 357"/>
                  <a:gd name="T17" fmla="*/ 407 h 407"/>
                  <a:gd name="T18" fmla="*/ 52 w 357"/>
                  <a:gd name="T19" fmla="*/ 384 h 407"/>
                  <a:gd name="T20" fmla="*/ 25 w 357"/>
                  <a:gd name="T21" fmla="*/ 356 h 407"/>
                  <a:gd name="T22" fmla="*/ 25 w 357"/>
                  <a:gd name="T23" fmla="*/ 118 h 407"/>
                  <a:gd name="T24" fmla="*/ 96 w 357"/>
                  <a:gd name="T25" fmla="*/ 118 h 407"/>
                  <a:gd name="T26" fmla="*/ 119 w 357"/>
                  <a:gd name="T27" fmla="*/ 113 h 407"/>
                  <a:gd name="T28" fmla="*/ 129 w 357"/>
                  <a:gd name="T29" fmla="*/ 92 h 407"/>
                  <a:gd name="T30" fmla="*/ 129 w 357"/>
                  <a:gd name="T31" fmla="*/ 25 h 407"/>
                  <a:gd name="T32" fmla="*/ 305 w 357"/>
                  <a:gd name="T33" fmla="*/ 25 h 407"/>
                  <a:gd name="T34" fmla="*/ 333 w 357"/>
                  <a:gd name="T35" fmla="*/ 53 h 407"/>
                  <a:gd name="T36" fmla="*/ 333 w 357"/>
                  <a:gd name="T37" fmla="*/ 384 h 407"/>
                  <a:gd name="T38" fmla="*/ 52 w 357"/>
                  <a:gd name="T39" fmla="*/ 38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7" h="407">
                    <a:moveTo>
                      <a:pt x="333" y="407"/>
                    </a:moveTo>
                    <a:cubicBezTo>
                      <a:pt x="357" y="407"/>
                      <a:pt x="357" y="407"/>
                      <a:pt x="357" y="407"/>
                    </a:cubicBezTo>
                    <a:cubicBezTo>
                      <a:pt x="357" y="39"/>
                      <a:pt x="357" y="39"/>
                      <a:pt x="357" y="39"/>
                    </a:cubicBezTo>
                    <a:cubicBezTo>
                      <a:pt x="357" y="16"/>
                      <a:pt x="334" y="0"/>
                      <a:pt x="316" y="0"/>
                    </a:cubicBezTo>
                    <a:cubicBezTo>
                      <a:pt x="116" y="0"/>
                      <a:pt x="116" y="0"/>
                      <a:pt x="116" y="0"/>
                    </a:cubicBezTo>
                    <a:cubicBezTo>
                      <a:pt x="86" y="26"/>
                      <a:pt x="47" y="64"/>
                      <a:pt x="0" y="103"/>
                    </a:cubicBezTo>
                    <a:cubicBezTo>
                      <a:pt x="0" y="367"/>
                      <a:pt x="0" y="367"/>
                      <a:pt x="0" y="367"/>
                    </a:cubicBezTo>
                    <a:cubicBezTo>
                      <a:pt x="0" y="392"/>
                      <a:pt x="22" y="407"/>
                      <a:pt x="41" y="407"/>
                    </a:cubicBezTo>
                    <a:cubicBezTo>
                      <a:pt x="333" y="407"/>
                      <a:pt x="333" y="407"/>
                      <a:pt x="333" y="407"/>
                    </a:cubicBezTo>
                    <a:close/>
                    <a:moveTo>
                      <a:pt x="52" y="384"/>
                    </a:moveTo>
                    <a:cubicBezTo>
                      <a:pt x="37" y="384"/>
                      <a:pt x="25" y="372"/>
                      <a:pt x="25" y="356"/>
                    </a:cubicBezTo>
                    <a:cubicBezTo>
                      <a:pt x="25" y="118"/>
                      <a:pt x="25" y="118"/>
                      <a:pt x="25" y="118"/>
                    </a:cubicBezTo>
                    <a:cubicBezTo>
                      <a:pt x="96" y="118"/>
                      <a:pt x="96" y="118"/>
                      <a:pt x="96" y="118"/>
                    </a:cubicBezTo>
                    <a:cubicBezTo>
                      <a:pt x="96" y="118"/>
                      <a:pt x="112" y="117"/>
                      <a:pt x="119" y="113"/>
                    </a:cubicBezTo>
                    <a:cubicBezTo>
                      <a:pt x="130" y="106"/>
                      <a:pt x="129" y="92"/>
                      <a:pt x="129" y="92"/>
                    </a:cubicBezTo>
                    <a:cubicBezTo>
                      <a:pt x="129" y="25"/>
                      <a:pt x="129" y="25"/>
                      <a:pt x="129" y="25"/>
                    </a:cubicBezTo>
                    <a:cubicBezTo>
                      <a:pt x="305" y="25"/>
                      <a:pt x="305" y="25"/>
                      <a:pt x="305" y="25"/>
                    </a:cubicBezTo>
                    <a:cubicBezTo>
                      <a:pt x="320" y="25"/>
                      <a:pt x="333" y="37"/>
                      <a:pt x="333" y="53"/>
                    </a:cubicBezTo>
                    <a:cubicBezTo>
                      <a:pt x="333" y="384"/>
                      <a:pt x="333" y="384"/>
                      <a:pt x="333" y="384"/>
                    </a:cubicBezTo>
                    <a:lnTo>
                      <a:pt x="52" y="384"/>
                    </a:lnTo>
                    <a:close/>
                  </a:path>
                </a:pathLst>
              </a:custGeom>
              <a:solidFill>
                <a:srgbClr val="FFFFFF"/>
              </a:solidFill>
              <a:ln>
                <a:noFill/>
              </a:ln>
              <a:extLst/>
            </p:spPr>
            <p:txBody>
              <a:bodyPr vert="horz" wrap="square" lIns="91414" tIns="45706" rIns="91414" bIns="45706" numCol="1" anchor="t" anchorCtr="0" compatLnSpc="1">
                <a:prstTxWarp prst="textNoShape">
                  <a:avLst/>
                </a:prstTxWarp>
              </a:bodyPr>
              <a:lstStyle/>
              <a:p>
                <a:pPr marL="0" marR="0" lvl="0" indent="0" algn="ctr" defTabSz="108597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smtClean="0">
                  <a:ln>
                    <a:noFill/>
                  </a:ln>
                  <a:solidFill>
                    <a:srgbClr val="505050"/>
                  </a:solidFill>
                  <a:effectLst/>
                  <a:uLnTx/>
                  <a:uFillTx/>
                </a:endParaRPr>
              </a:p>
            </p:txBody>
          </p:sp>
          <p:sp>
            <p:nvSpPr>
              <p:cNvPr id="88" name="Freeform 22"/>
              <p:cNvSpPr>
                <a:spLocks/>
              </p:cNvSpPr>
              <p:nvPr/>
            </p:nvSpPr>
            <p:spPr bwMode="auto">
              <a:xfrm>
                <a:off x="6735299" y="4827666"/>
                <a:ext cx="21812" cy="40679"/>
              </a:xfrm>
              <a:custGeom>
                <a:avLst/>
                <a:gdLst>
                  <a:gd name="T0" fmla="*/ 46 w 46"/>
                  <a:gd name="T1" fmla="*/ 0 h 94"/>
                  <a:gd name="T2" fmla="*/ 0 w 46"/>
                  <a:gd name="T3" fmla="*/ 47 h 94"/>
                  <a:gd name="T4" fmla="*/ 46 w 46"/>
                  <a:gd name="T5" fmla="*/ 94 h 94"/>
                  <a:gd name="T6" fmla="*/ 46 w 46"/>
                  <a:gd name="T7" fmla="*/ 0 h 94"/>
                </a:gdLst>
                <a:ahLst/>
                <a:cxnLst>
                  <a:cxn ang="0">
                    <a:pos x="T0" y="T1"/>
                  </a:cxn>
                  <a:cxn ang="0">
                    <a:pos x="T2" y="T3"/>
                  </a:cxn>
                  <a:cxn ang="0">
                    <a:pos x="T4" y="T5"/>
                  </a:cxn>
                  <a:cxn ang="0">
                    <a:pos x="T6" y="T7"/>
                  </a:cxn>
                </a:cxnLst>
                <a:rect l="0" t="0" r="r" b="b"/>
                <a:pathLst>
                  <a:path w="46" h="94">
                    <a:moveTo>
                      <a:pt x="46" y="0"/>
                    </a:moveTo>
                    <a:lnTo>
                      <a:pt x="0" y="47"/>
                    </a:lnTo>
                    <a:lnTo>
                      <a:pt x="46" y="94"/>
                    </a:lnTo>
                    <a:lnTo>
                      <a:pt x="46" y="0"/>
                    </a:lnTo>
                    <a:close/>
                  </a:path>
                </a:pathLst>
              </a:custGeom>
              <a:solidFill>
                <a:srgbClr val="FFFFFF"/>
              </a:solidFill>
              <a:ln>
                <a:noFill/>
              </a:ln>
              <a:extLst/>
            </p:spPr>
            <p:txBody>
              <a:bodyPr vert="horz" wrap="square" lIns="91414" tIns="45706" rIns="91414" bIns="45706" numCol="1" anchor="t" anchorCtr="0" compatLnSpc="1">
                <a:prstTxWarp prst="textNoShape">
                  <a:avLst/>
                </a:prstTxWarp>
              </a:bodyPr>
              <a:lstStyle/>
              <a:p>
                <a:pPr marL="0" marR="0" lvl="0" indent="0" algn="ctr" defTabSz="108597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smtClean="0">
                  <a:ln>
                    <a:noFill/>
                  </a:ln>
                  <a:solidFill>
                    <a:srgbClr val="505050"/>
                  </a:solidFill>
                  <a:effectLst/>
                  <a:uLnTx/>
                  <a:uFillTx/>
                </a:endParaRPr>
              </a:p>
            </p:txBody>
          </p:sp>
          <p:sp>
            <p:nvSpPr>
              <p:cNvPr id="89" name="Freeform 23"/>
              <p:cNvSpPr>
                <a:spLocks/>
              </p:cNvSpPr>
              <p:nvPr/>
            </p:nvSpPr>
            <p:spPr bwMode="auto">
              <a:xfrm>
                <a:off x="6768018" y="4827666"/>
                <a:ext cx="21812" cy="40679"/>
              </a:xfrm>
              <a:custGeom>
                <a:avLst/>
                <a:gdLst>
                  <a:gd name="T0" fmla="*/ 0 w 46"/>
                  <a:gd name="T1" fmla="*/ 94 h 94"/>
                  <a:gd name="T2" fmla="*/ 46 w 46"/>
                  <a:gd name="T3" fmla="*/ 47 h 94"/>
                  <a:gd name="T4" fmla="*/ 0 w 46"/>
                  <a:gd name="T5" fmla="*/ 0 h 94"/>
                  <a:gd name="T6" fmla="*/ 0 w 46"/>
                  <a:gd name="T7" fmla="*/ 94 h 94"/>
                </a:gdLst>
                <a:ahLst/>
                <a:cxnLst>
                  <a:cxn ang="0">
                    <a:pos x="T0" y="T1"/>
                  </a:cxn>
                  <a:cxn ang="0">
                    <a:pos x="T2" y="T3"/>
                  </a:cxn>
                  <a:cxn ang="0">
                    <a:pos x="T4" y="T5"/>
                  </a:cxn>
                  <a:cxn ang="0">
                    <a:pos x="T6" y="T7"/>
                  </a:cxn>
                </a:cxnLst>
                <a:rect l="0" t="0" r="r" b="b"/>
                <a:pathLst>
                  <a:path w="46" h="94">
                    <a:moveTo>
                      <a:pt x="0" y="94"/>
                    </a:moveTo>
                    <a:lnTo>
                      <a:pt x="46" y="47"/>
                    </a:lnTo>
                    <a:lnTo>
                      <a:pt x="0" y="0"/>
                    </a:lnTo>
                    <a:lnTo>
                      <a:pt x="0" y="94"/>
                    </a:lnTo>
                    <a:close/>
                  </a:path>
                </a:pathLst>
              </a:custGeom>
              <a:solidFill>
                <a:srgbClr val="FFFFFF"/>
              </a:solidFill>
              <a:ln>
                <a:noFill/>
              </a:ln>
              <a:extLst/>
            </p:spPr>
            <p:txBody>
              <a:bodyPr vert="horz" wrap="square" lIns="91414" tIns="45706" rIns="91414" bIns="45706" numCol="1" anchor="t" anchorCtr="0" compatLnSpc="1">
                <a:prstTxWarp prst="textNoShape">
                  <a:avLst/>
                </a:prstTxWarp>
              </a:bodyPr>
              <a:lstStyle/>
              <a:p>
                <a:pPr marL="0" marR="0" lvl="0" indent="0" algn="ctr" defTabSz="108597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smtClean="0">
                  <a:ln>
                    <a:noFill/>
                  </a:ln>
                  <a:solidFill>
                    <a:srgbClr val="505050"/>
                  </a:solidFill>
                  <a:effectLst/>
                  <a:uLnTx/>
                  <a:uFillTx/>
                </a:endParaRPr>
              </a:p>
            </p:txBody>
          </p:sp>
          <p:sp>
            <p:nvSpPr>
              <p:cNvPr id="90" name="Freeform 24"/>
              <p:cNvSpPr>
                <a:spLocks noEditPoints="1"/>
              </p:cNvSpPr>
              <p:nvPr/>
            </p:nvSpPr>
            <p:spPr bwMode="auto">
              <a:xfrm>
                <a:off x="6906005" y="4706928"/>
                <a:ext cx="41728" cy="90013"/>
              </a:xfrm>
              <a:custGeom>
                <a:avLst/>
                <a:gdLst>
                  <a:gd name="T0" fmla="*/ 76 w 155"/>
                  <a:gd name="T1" fmla="*/ 41 h 368"/>
                  <a:gd name="T2" fmla="*/ 41 w 155"/>
                  <a:gd name="T3" fmla="*/ 75 h 368"/>
                  <a:gd name="T4" fmla="*/ 42 w 155"/>
                  <a:gd name="T5" fmla="*/ 294 h 368"/>
                  <a:gd name="T6" fmla="*/ 1 w 155"/>
                  <a:gd name="T7" fmla="*/ 253 h 368"/>
                  <a:gd name="T8" fmla="*/ 1 w 155"/>
                  <a:gd name="T9" fmla="*/ 368 h 368"/>
                  <a:gd name="T10" fmla="*/ 117 w 155"/>
                  <a:gd name="T11" fmla="*/ 368 h 368"/>
                  <a:gd name="T12" fmla="*/ 77 w 155"/>
                  <a:gd name="T13" fmla="*/ 329 h 368"/>
                  <a:gd name="T14" fmla="*/ 76 w 155"/>
                  <a:gd name="T15" fmla="*/ 41 h 368"/>
                  <a:gd name="T16" fmla="*/ 116 w 155"/>
                  <a:gd name="T17" fmla="*/ 0 h 368"/>
                  <a:gd name="T18" fmla="*/ 0 w 155"/>
                  <a:gd name="T19" fmla="*/ 0 h 368"/>
                  <a:gd name="T20" fmla="*/ 0 w 155"/>
                  <a:gd name="T21" fmla="*/ 116 h 368"/>
                  <a:gd name="T22" fmla="*/ 116 w 155"/>
                  <a:gd name="T2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5" h="368">
                    <a:moveTo>
                      <a:pt x="76" y="41"/>
                    </a:moveTo>
                    <a:cubicBezTo>
                      <a:pt x="41" y="75"/>
                      <a:pt x="41" y="75"/>
                      <a:pt x="41" y="75"/>
                    </a:cubicBezTo>
                    <a:cubicBezTo>
                      <a:pt x="101" y="136"/>
                      <a:pt x="102" y="233"/>
                      <a:pt x="42" y="294"/>
                    </a:cubicBezTo>
                    <a:cubicBezTo>
                      <a:pt x="1" y="253"/>
                      <a:pt x="1" y="253"/>
                      <a:pt x="1" y="253"/>
                    </a:cubicBezTo>
                    <a:cubicBezTo>
                      <a:pt x="1" y="368"/>
                      <a:pt x="1" y="368"/>
                      <a:pt x="1" y="368"/>
                    </a:cubicBezTo>
                    <a:cubicBezTo>
                      <a:pt x="117" y="368"/>
                      <a:pt x="117" y="368"/>
                      <a:pt x="117" y="368"/>
                    </a:cubicBezTo>
                    <a:cubicBezTo>
                      <a:pt x="77" y="329"/>
                      <a:pt x="77" y="329"/>
                      <a:pt x="77" y="329"/>
                    </a:cubicBezTo>
                    <a:cubicBezTo>
                      <a:pt x="155" y="249"/>
                      <a:pt x="155" y="120"/>
                      <a:pt x="76" y="41"/>
                    </a:cubicBezTo>
                    <a:close/>
                    <a:moveTo>
                      <a:pt x="116" y="0"/>
                    </a:moveTo>
                    <a:cubicBezTo>
                      <a:pt x="0" y="0"/>
                      <a:pt x="0" y="0"/>
                      <a:pt x="0" y="0"/>
                    </a:cubicBezTo>
                    <a:cubicBezTo>
                      <a:pt x="0" y="116"/>
                      <a:pt x="0" y="116"/>
                      <a:pt x="0" y="116"/>
                    </a:cubicBezTo>
                    <a:lnTo>
                      <a:pt x="116" y="0"/>
                    </a:lnTo>
                    <a:close/>
                  </a:path>
                </a:pathLst>
              </a:custGeom>
              <a:solidFill>
                <a:srgbClr val="FFFFFF"/>
              </a:solidFill>
              <a:ln>
                <a:noFill/>
              </a:ln>
              <a:extLst/>
            </p:spPr>
            <p:txBody>
              <a:bodyPr vert="horz" wrap="square" lIns="91414" tIns="45706" rIns="91414" bIns="45706" numCol="1" anchor="t" anchorCtr="0" compatLnSpc="1">
                <a:prstTxWarp prst="textNoShape">
                  <a:avLst/>
                </a:prstTxWarp>
              </a:bodyPr>
              <a:lstStyle/>
              <a:p>
                <a:pPr marL="0" marR="0" lvl="0" indent="0" algn="ctr" defTabSz="108597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smtClean="0">
                  <a:ln>
                    <a:noFill/>
                  </a:ln>
                  <a:solidFill>
                    <a:srgbClr val="505050"/>
                  </a:solidFill>
                  <a:effectLst/>
                  <a:uLnTx/>
                  <a:uFillTx/>
                </a:endParaRPr>
              </a:p>
            </p:txBody>
          </p:sp>
        </p:grpSp>
        <p:sp>
          <p:nvSpPr>
            <p:cNvPr id="70" name="Rectangle 69"/>
            <p:cNvSpPr/>
            <p:nvPr/>
          </p:nvSpPr>
          <p:spPr bwMode="auto">
            <a:xfrm>
              <a:off x="5034957" y="4595422"/>
              <a:ext cx="1376075" cy="1806845"/>
            </a:xfrm>
            <a:prstGeom prst="rect">
              <a:avLst/>
            </a:prstGeom>
            <a:solidFill>
              <a:srgbClr val="00BCF2"/>
            </a:solidFill>
            <a:ln w="10795" cap="flat" cmpd="sng" algn="ctr">
              <a:noFill/>
              <a:prstDash val="solid"/>
              <a:headEnd type="none" w="med" len="med"/>
              <a:tailEnd type="none" w="med" len="med"/>
            </a:ln>
            <a:effectLst/>
          </p:spPr>
          <p:txBody>
            <a:bodyPr vert="horz" wrap="square" lIns="182511" tIns="456270" rIns="182511" bIns="45626" numCol="1" rtlCol="0" anchor="t" anchorCtr="0" compatLnSpc="1">
              <a:prstTxWarp prst="textNoShape">
                <a:avLst/>
              </a:prstTxWarp>
            </a:bodyPr>
            <a:lstStyle/>
            <a:p>
              <a:pPr marL="0" marR="0" lvl="0" indent="0" algn="ctr" defTabSz="912148" eaLnBrk="1" fontAlgn="base" latinLnBrk="0" hangingPunct="1">
                <a:lnSpc>
                  <a:spcPct val="100000"/>
                </a:lnSpc>
                <a:spcBef>
                  <a:spcPct val="0"/>
                </a:spcBef>
                <a:spcAft>
                  <a:spcPct val="0"/>
                </a:spcAft>
                <a:buClrTx/>
                <a:buSzTx/>
                <a:buFontTx/>
                <a:buNone/>
                <a:tabLst/>
                <a:defRPr/>
              </a:pPr>
              <a:r>
                <a:rPr kumimoji="0" lang="zh-TW" altLang="en-US" sz="1371" b="0" i="0" u="none" strike="noStrike" kern="0" cap="none" spc="-50" normalizeH="0" baseline="0" noProof="0" dirty="0" smtClean="0">
                  <a:ln>
                    <a:noFill/>
                  </a:ln>
                  <a:solidFill>
                    <a:srgbClr val="FFFFFE"/>
                  </a:solidFill>
                  <a:effectLst/>
                  <a:uLnTx/>
                  <a:uFillTx/>
                  <a:latin typeface="Segoe UI"/>
                  <a:ea typeface="Segoe UI" pitchFamily="34" charset="0"/>
                  <a:cs typeface="Segoe UI" pitchFamily="34" charset="0"/>
                </a:rPr>
                <a:t>可信任的訊息傳遞</a:t>
              </a:r>
              <a:endParaRPr kumimoji="0" lang="en-US" sz="1371" b="0" i="0" u="none" strike="noStrike" kern="0" cap="none" spc="-50" normalizeH="0" baseline="0" noProof="0" dirty="0" smtClean="0">
                <a:ln>
                  <a:noFill/>
                </a:ln>
                <a:solidFill>
                  <a:srgbClr val="FFFFFE"/>
                </a:solidFill>
                <a:effectLst/>
                <a:uLnTx/>
                <a:uFillTx/>
                <a:latin typeface="Segoe UI"/>
                <a:ea typeface="Segoe UI" pitchFamily="34" charset="0"/>
                <a:cs typeface="Segoe UI" pitchFamily="34" charset="0"/>
              </a:endParaRPr>
            </a:p>
          </p:txBody>
        </p:sp>
      </p:grpSp>
      <p:sp>
        <p:nvSpPr>
          <p:cNvPr id="91" name="Rectangle 90"/>
          <p:cNvSpPr/>
          <p:nvPr/>
        </p:nvSpPr>
        <p:spPr bwMode="auto">
          <a:xfrm>
            <a:off x="2411034" y="1920946"/>
            <a:ext cx="7087569" cy="566509"/>
          </a:xfrm>
          <a:prstGeom prst="rect">
            <a:avLst/>
          </a:prstGeom>
          <a:solidFill>
            <a:srgbClr val="00BCF2"/>
          </a:solidFill>
          <a:ln w="10795" cap="flat" cmpd="sng" algn="ctr">
            <a:noFill/>
            <a:prstDash val="solid"/>
            <a:headEnd type="none" w="med" len="med"/>
            <a:tailEnd type="none" w="med" len="med"/>
          </a:ln>
          <a:effectLst/>
        </p:spPr>
        <p:txBody>
          <a:bodyPr vert="horz" wrap="square" lIns="182693" tIns="45626" rIns="182511" bIns="45626" numCol="1" rtlCol="0" anchor="ctr" anchorCtr="0" compatLnSpc="1">
            <a:prstTxWarp prst="textNoShape">
              <a:avLst/>
            </a:prstTxWarp>
          </a:bodyPr>
          <a:lstStyle/>
          <a:p>
            <a:pPr marL="0" marR="0" lvl="0" indent="0" algn="ctr" defTabSz="912148" eaLnBrk="1" fontAlgn="base" latinLnBrk="0" hangingPunct="1">
              <a:lnSpc>
                <a:spcPct val="90000"/>
              </a:lnSpc>
              <a:spcBef>
                <a:spcPct val="0"/>
              </a:spcBef>
              <a:spcAft>
                <a:spcPct val="0"/>
              </a:spcAft>
              <a:buClrTx/>
              <a:buSzTx/>
              <a:buFontTx/>
              <a:buNone/>
              <a:tabLst/>
              <a:defRPr/>
            </a:pPr>
            <a:r>
              <a:rPr kumimoji="0" lang="zh-TW" altLang="en-US" sz="1961" b="0" i="0" u="none" strike="noStrike" kern="0" cap="none" spc="-50" normalizeH="0" baseline="0" noProof="0" dirty="0" smtClean="0">
                <a:ln>
                  <a:noFill/>
                </a:ln>
                <a:gradFill>
                  <a:gsLst>
                    <a:gs pos="0">
                      <a:srgbClr val="EFEFEF"/>
                    </a:gs>
                    <a:gs pos="100000">
                      <a:srgbClr val="EFEFEF"/>
                    </a:gs>
                  </a:gsLst>
                  <a:lin ang="5400000" scaled="0"/>
                </a:gradFill>
                <a:effectLst/>
                <a:uLnTx/>
                <a:uFillTx/>
                <a:latin typeface="Segoe UI"/>
                <a:ea typeface="+mn-ea"/>
                <a:cs typeface="+mn-cs"/>
              </a:rPr>
              <a:t>自助式服務</a:t>
            </a:r>
            <a:r>
              <a:rPr kumimoji="0" lang="en-US" sz="1961" b="0" i="0" u="none" strike="noStrike" kern="0" cap="none" spc="-50" normalizeH="0" baseline="0" noProof="0" dirty="0" smtClean="0">
                <a:ln>
                  <a:noFill/>
                </a:ln>
                <a:gradFill>
                  <a:gsLst>
                    <a:gs pos="0">
                      <a:srgbClr val="EFEFEF"/>
                    </a:gs>
                    <a:gs pos="100000">
                      <a:srgbClr val="EFEFEF"/>
                    </a:gs>
                  </a:gsLst>
                  <a:lin ang="5400000" scaled="0"/>
                </a:gradFill>
                <a:effectLst/>
                <a:uLnTx/>
                <a:uFillTx/>
                <a:latin typeface="Segoe UI"/>
                <a:ea typeface="+mn-ea"/>
                <a:cs typeface="+mn-cs"/>
              </a:rPr>
              <a:t>Self-service user experience / OData REST API</a:t>
            </a:r>
          </a:p>
        </p:txBody>
      </p:sp>
      <p:grpSp>
        <p:nvGrpSpPr>
          <p:cNvPr id="92" name="Group 91"/>
          <p:cNvGrpSpPr/>
          <p:nvPr/>
        </p:nvGrpSpPr>
        <p:grpSpPr>
          <a:xfrm>
            <a:off x="6712214" y="2706863"/>
            <a:ext cx="1348834" cy="3548291"/>
            <a:chOff x="7336020" y="2782312"/>
            <a:chExt cx="1376076" cy="3619956"/>
          </a:xfrm>
        </p:grpSpPr>
        <p:sp>
          <p:nvSpPr>
            <p:cNvPr id="93" name="Rectangle 92"/>
            <p:cNvSpPr/>
            <p:nvPr/>
          </p:nvSpPr>
          <p:spPr bwMode="auto">
            <a:xfrm>
              <a:off x="7336020" y="2782312"/>
              <a:ext cx="1376075" cy="1813110"/>
            </a:xfrm>
            <a:prstGeom prst="rect">
              <a:avLst/>
            </a:prstGeom>
            <a:solidFill>
              <a:srgbClr val="0072C6"/>
            </a:solidFill>
            <a:ln w="10795" cap="flat" cmpd="sng" algn="ctr">
              <a:noFill/>
              <a:prstDash val="solid"/>
              <a:headEnd type="none" w="med" len="med"/>
              <a:tailEnd type="none" w="med" len="med"/>
            </a:ln>
            <a:effectLst/>
          </p:spPr>
          <p:txBody>
            <a:bodyPr vert="horz" wrap="square" lIns="91250" tIns="45626" rIns="182511" bIns="45626" numCol="1" rtlCol="0" anchor="t" anchorCtr="0" compatLnSpc="1">
              <a:prstTxWarp prst="textNoShape">
                <a:avLst/>
              </a:prstTxWarp>
            </a:bodyPr>
            <a:lstStyle/>
            <a:p>
              <a:pPr marL="0" marR="0" lvl="0" indent="0" algn="ctr" defTabSz="912148" eaLnBrk="1" fontAlgn="base" latinLnBrk="0" hangingPunct="1">
                <a:lnSpc>
                  <a:spcPct val="90000"/>
                </a:lnSpc>
                <a:spcBef>
                  <a:spcPct val="0"/>
                </a:spcBef>
                <a:spcAft>
                  <a:spcPct val="0"/>
                </a:spcAft>
                <a:buClrTx/>
                <a:buSzTx/>
                <a:buFontTx/>
                <a:buNone/>
                <a:tabLst/>
                <a:defRPr/>
              </a:pPr>
              <a:endParaRPr kumimoji="0" lang="en-US" sz="1567" b="0" i="0" u="none" strike="noStrike" kern="0" cap="none" spc="-50" normalizeH="0" baseline="0" noProof="0" dirty="0" smtClean="0">
                <a:ln>
                  <a:noFill/>
                </a:ln>
                <a:gradFill>
                  <a:gsLst>
                    <a:gs pos="0">
                      <a:srgbClr val="EFEFEF"/>
                    </a:gs>
                    <a:gs pos="100000">
                      <a:srgbClr val="EFEFEF"/>
                    </a:gs>
                  </a:gsLst>
                  <a:lin ang="5400000" scaled="0"/>
                </a:gradFill>
                <a:effectLst/>
                <a:uLnTx/>
                <a:uFillTx/>
                <a:latin typeface="Segoe UI"/>
                <a:ea typeface="+mn-ea"/>
                <a:cs typeface="+mn-cs"/>
              </a:endParaRPr>
            </a:p>
            <a:p>
              <a:pPr marL="0" marR="0" lvl="0" indent="0" algn="ctr" defTabSz="912148" eaLnBrk="1" fontAlgn="base" latinLnBrk="0" hangingPunct="1">
                <a:lnSpc>
                  <a:spcPct val="90000"/>
                </a:lnSpc>
                <a:spcBef>
                  <a:spcPct val="0"/>
                </a:spcBef>
                <a:spcAft>
                  <a:spcPct val="0"/>
                </a:spcAft>
                <a:buClrTx/>
                <a:buSzTx/>
                <a:buFontTx/>
                <a:buNone/>
                <a:tabLst/>
                <a:defRPr/>
              </a:pPr>
              <a:r>
                <a:rPr kumimoji="0" lang="en-US" sz="1567" b="0" i="0" u="none" strike="noStrike" kern="0" cap="none" spc="-50" normalizeH="0" baseline="0" noProof="0" dirty="0" smtClean="0">
                  <a:ln>
                    <a:noFill/>
                  </a:ln>
                  <a:gradFill>
                    <a:gsLst>
                      <a:gs pos="0">
                        <a:srgbClr val="EFEFEF"/>
                      </a:gs>
                      <a:gs pos="100000">
                        <a:srgbClr val="EFEFEF"/>
                      </a:gs>
                    </a:gsLst>
                    <a:lin ang="5400000" scaled="0"/>
                  </a:gradFill>
                  <a:effectLst/>
                  <a:uLnTx/>
                  <a:uFillTx/>
                  <a:latin typeface="Segoe UI"/>
                  <a:ea typeface="+mn-ea"/>
                  <a:cs typeface="+mn-cs"/>
                </a:rPr>
                <a:t>Virtual Networks</a:t>
              </a:r>
            </a:p>
          </p:txBody>
        </p:sp>
        <p:sp>
          <p:nvSpPr>
            <p:cNvPr id="94" name="Freeform 78"/>
            <p:cNvSpPr>
              <a:spLocks noEditPoints="1"/>
            </p:cNvSpPr>
            <p:nvPr/>
          </p:nvSpPr>
          <p:spPr bwMode="black">
            <a:xfrm>
              <a:off x="7647055" y="3576016"/>
              <a:ext cx="759022" cy="683407"/>
            </a:xfrm>
            <a:custGeom>
              <a:avLst/>
              <a:gdLst>
                <a:gd name="T0" fmla="*/ 1448 w 2291"/>
                <a:gd name="T1" fmla="*/ 923 h 2197"/>
                <a:gd name="T2" fmla="*/ 1464 w 2291"/>
                <a:gd name="T3" fmla="*/ 1048 h 2197"/>
                <a:gd name="T4" fmla="*/ 1622 w 2291"/>
                <a:gd name="T5" fmla="*/ 1225 h 2197"/>
                <a:gd name="T6" fmla="*/ 1522 w 2291"/>
                <a:gd name="T7" fmla="*/ 1149 h 2197"/>
                <a:gd name="T8" fmla="*/ 1622 w 2291"/>
                <a:gd name="T9" fmla="*/ 1225 h 2197"/>
                <a:gd name="T10" fmla="*/ 769 w 2291"/>
                <a:gd name="T11" fmla="*/ 1149 h 2197"/>
                <a:gd name="T12" fmla="*/ 669 w 2291"/>
                <a:gd name="T13" fmla="*/ 1225 h 2197"/>
                <a:gd name="T14" fmla="*/ 828 w 2291"/>
                <a:gd name="T15" fmla="*/ 1048 h 2197"/>
                <a:gd name="T16" fmla="*/ 844 w 2291"/>
                <a:gd name="T17" fmla="*/ 923 h 2197"/>
                <a:gd name="T18" fmla="*/ 828 w 2291"/>
                <a:gd name="T19" fmla="*/ 1048 h 2197"/>
                <a:gd name="T20" fmla="*/ 1390 w 2291"/>
                <a:gd name="T21" fmla="*/ 540 h 2197"/>
                <a:gd name="T22" fmla="*/ 1493 w 2291"/>
                <a:gd name="T23" fmla="*/ 103 h 2197"/>
                <a:gd name="T24" fmla="*/ 902 w 2291"/>
                <a:gd name="T25" fmla="*/ 0 h 2197"/>
                <a:gd name="T26" fmla="*/ 799 w 2291"/>
                <a:gd name="T27" fmla="*/ 437 h 2197"/>
                <a:gd name="T28" fmla="*/ 859 w 2291"/>
                <a:gd name="T29" fmla="*/ 103 h 2197"/>
                <a:gd name="T30" fmla="*/ 1390 w 2291"/>
                <a:gd name="T31" fmla="*/ 60 h 2197"/>
                <a:gd name="T32" fmla="*/ 1433 w 2291"/>
                <a:gd name="T33" fmla="*/ 437 h 2197"/>
                <a:gd name="T34" fmla="*/ 902 w 2291"/>
                <a:gd name="T35" fmla="*/ 480 h 2197"/>
                <a:gd name="T36" fmla="*/ 859 w 2291"/>
                <a:gd name="T37" fmla="*/ 103 h 2197"/>
                <a:gd name="T38" fmla="*/ 1614 w 2291"/>
                <a:gd name="T39" fmla="*/ 824 h 2197"/>
                <a:gd name="T40" fmla="*/ 1640 w 2291"/>
                <a:gd name="T41" fmla="*/ 786 h 2197"/>
                <a:gd name="T42" fmla="*/ 1499 w 2291"/>
                <a:gd name="T43" fmla="*/ 596 h 2197"/>
                <a:gd name="T44" fmla="*/ 835 w 2291"/>
                <a:gd name="T45" fmla="*/ 576 h 2197"/>
                <a:gd name="T46" fmla="*/ 669 w 2291"/>
                <a:gd name="T47" fmla="*/ 741 h 2197"/>
                <a:gd name="T48" fmla="*/ 652 w 2291"/>
                <a:gd name="T49" fmla="*/ 798 h 2197"/>
                <a:gd name="T50" fmla="*/ 1450 w 2291"/>
                <a:gd name="T51" fmla="*/ 1476 h 2197"/>
                <a:gd name="T52" fmla="*/ 1554 w 2291"/>
                <a:gd name="T53" fmla="*/ 1913 h 2197"/>
                <a:gd name="T54" fmla="*/ 2144 w 2291"/>
                <a:gd name="T55" fmla="*/ 1810 h 2197"/>
                <a:gd name="T56" fmla="*/ 2041 w 2291"/>
                <a:gd name="T57" fmla="*/ 1373 h 2197"/>
                <a:gd name="T58" fmla="*/ 1450 w 2291"/>
                <a:gd name="T59" fmla="*/ 1476 h 2197"/>
                <a:gd name="T60" fmla="*/ 2084 w 2291"/>
                <a:gd name="T61" fmla="*/ 1810 h 2197"/>
                <a:gd name="T62" fmla="*/ 1554 w 2291"/>
                <a:gd name="T63" fmla="*/ 1853 h 2197"/>
                <a:gd name="T64" fmla="*/ 1511 w 2291"/>
                <a:gd name="T65" fmla="*/ 1476 h 2197"/>
                <a:gd name="T66" fmla="*/ 2041 w 2291"/>
                <a:gd name="T67" fmla="*/ 1433 h 2197"/>
                <a:gd name="T68" fmla="*/ 2275 w 2291"/>
                <a:gd name="T69" fmla="*/ 2114 h 2197"/>
                <a:gd name="T70" fmla="*/ 2108 w 2291"/>
                <a:gd name="T71" fmla="*/ 1949 h 2197"/>
                <a:gd name="T72" fmla="*/ 1444 w 2291"/>
                <a:gd name="T73" fmla="*/ 1969 h 2197"/>
                <a:gd name="T74" fmla="*/ 1304 w 2291"/>
                <a:gd name="T75" fmla="*/ 2159 h 2197"/>
                <a:gd name="T76" fmla="*/ 1329 w 2291"/>
                <a:gd name="T77" fmla="*/ 2197 h 2197"/>
                <a:gd name="T78" fmla="*/ 2291 w 2291"/>
                <a:gd name="T79" fmla="*/ 2171 h 2197"/>
                <a:gd name="T80" fmla="*/ 2275 w 2291"/>
                <a:gd name="T81" fmla="*/ 2114 h 2197"/>
                <a:gd name="T82" fmla="*/ 738 w 2291"/>
                <a:gd name="T83" fmla="*/ 1913 h 2197"/>
                <a:gd name="T84" fmla="*/ 841 w 2291"/>
                <a:gd name="T85" fmla="*/ 1476 h 2197"/>
                <a:gd name="T86" fmla="*/ 250 w 2291"/>
                <a:gd name="T87" fmla="*/ 1373 h 2197"/>
                <a:gd name="T88" fmla="*/ 147 w 2291"/>
                <a:gd name="T89" fmla="*/ 1810 h 2197"/>
                <a:gd name="T90" fmla="*/ 207 w 2291"/>
                <a:gd name="T91" fmla="*/ 1476 h 2197"/>
                <a:gd name="T92" fmla="*/ 738 w 2291"/>
                <a:gd name="T93" fmla="*/ 1433 h 2197"/>
                <a:gd name="T94" fmla="*/ 781 w 2291"/>
                <a:gd name="T95" fmla="*/ 1810 h 2197"/>
                <a:gd name="T96" fmla="*/ 250 w 2291"/>
                <a:gd name="T97" fmla="*/ 1853 h 2197"/>
                <a:gd name="T98" fmla="*/ 207 w 2291"/>
                <a:gd name="T99" fmla="*/ 1476 h 2197"/>
                <a:gd name="T100" fmla="*/ 805 w 2291"/>
                <a:gd name="T101" fmla="*/ 1949 h 2197"/>
                <a:gd name="T102" fmla="*/ 141 w 2291"/>
                <a:gd name="T103" fmla="*/ 1969 h 2197"/>
                <a:gd name="T104" fmla="*/ 0 w 2291"/>
                <a:gd name="T105" fmla="*/ 2159 h 2197"/>
                <a:gd name="T106" fmla="*/ 26 w 2291"/>
                <a:gd name="T107" fmla="*/ 2197 h 2197"/>
                <a:gd name="T108" fmla="*/ 988 w 2291"/>
                <a:gd name="T109" fmla="*/ 2171 h 2197"/>
                <a:gd name="T110" fmla="*/ 971 w 2291"/>
                <a:gd name="T111" fmla="*/ 2114 h 2197"/>
                <a:gd name="T112" fmla="*/ 971 w 2291"/>
                <a:gd name="T113" fmla="*/ 1659 h 2197"/>
                <a:gd name="T114" fmla="*/ 1088 w 2291"/>
                <a:gd name="T115" fmla="*/ 1610 h 2197"/>
                <a:gd name="T116" fmla="*/ 971 w 2291"/>
                <a:gd name="T117" fmla="*/ 1659 h 2197"/>
                <a:gd name="T118" fmla="*/ 1204 w 2291"/>
                <a:gd name="T119" fmla="*/ 1610 h 2197"/>
                <a:gd name="T120" fmla="*/ 1320 w 2291"/>
                <a:gd name="T121" fmla="*/ 1659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FFFFFF"/>
            </a:solidFill>
            <a:ln>
              <a:noFill/>
            </a:ln>
          </p:spPr>
          <p:txBody>
            <a:bodyPr vert="horz" wrap="square" lIns="79003" tIns="39504" rIns="79003" bIns="39504" numCol="1" anchor="t" anchorCtr="0" compatLnSpc="1">
              <a:prstTxWarp prst="textNoShape">
                <a:avLst/>
              </a:prstTxWarp>
            </a:bodyPr>
            <a:lstStyle/>
            <a:p>
              <a:pPr marL="0" marR="0" lvl="0" indent="0" defTabSz="657211" eaLnBrk="1" fontAlgn="auto" latinLnBrk="0" hangingPunct="1">
                <a:lnSpc>
                  <a:spcPct val="100000"/>
                </a:lnSpc>
                <a:spcBef>
                  <a:spcPts val="0"/>
                </a:spcBef>
                <a:spcAft>
                  <a:spcPts val="0"/>
                </a:spcAft>
                <a:buClrTx/>
                <a:buSzTx/>
                <a:buFontTx/>
                <a:buNone/>
                <a:tabLst/>
                <a:defRPr/>
              </a:pPr>
              <a:endParaRPr kumimoji="0" lang="en-US" sz="686" b="0" i="0" u="none" strike="noStrike" kern="0" cap="none" spc="0" normalizeH="0" baseline="0" noProof="0" dirty="0" smtClean="0">
                <a:ln>
                  <a:noFill/>
                </a:ln>
                <a:solidFill>
                  <a:srgbClr val="FFFFFF"/>
                </a:solidFill>
                <a:effectLst/>
                <a:uLnTx/>
                <a:uFillTx/>
              </a:endParaRPr>
            </a:p>
          </p:txBody>
        </p:sp>
        <p:sp>
          <p:nvSpPr>
            <p:cNvPr id="95" name="Rectangle 94"/>
            <p:cNvSpPr/>
            <p:nvPr/>
          </p:nvSpPr>
          <p:spPr bwMode="auto">
            <a:xfrm>
              <a:off x="7336021" y="4595422"/>
              <a:ext cx="1376075" cy="1806846"/>
            </a:xfrm>
            <a:prstGeom prst="rect">
              <a:avLst/>
            </a:prstGeom>
            <a:solidFill>
              <a:srgbClr val="00BCF2"/>
            </a:solidFill>
            <a:ln w="10795" cap="flat" cmpd="sng" algn="ctr">
              <a:noFill/>
              <a:prstDash val="solid"/>
              <a:headEnd type="none" w="med" len="med"/>
              <a:tailEnd type="none" w="med" len="med"/>
            </a:ln>
            <a:effectLst/>
          </p:spPr>
          <p:txBody>
            <a:bodyPr vert="horz" wrap="square" lIns="182511" tIns="456270" rIns="182511" bIns="45626" numCol="1" rtlCol="0" anchor="t" anchorCtr="0" compatLnSpc="1">
              <a:prstTxWarp prst="textNoShape">
                <a:avLst/>
              </a:prstTxWarp>
            </a:bodyPr>
            <a:lstStyle/>
            <a:p>
              <a:pPr marL="0" marR="0" lvl="0" indent="0" algn="ctr" defTabSz="912148" eaLnBrk="1" fontAlgn="base" latinLnBrk="0" hangingPunct="1">
                <a:lnSpc>
                  <a:spcPct val="100000"/>
                </a:lnSpc>
                <a:spcBef>
                  <a:spcPct val="0"/>
                </a:spcBef>
                <a:spcAft>
                  <a:spcPct val="0"/>
                </a:spcAft>
                <a:buClrTx/>
                <a:buSzTx/>
                <a:buFontTx/>
                <a:buNone/>
                <a:tabLst/>
                <a:defRPr/>
              </a:pPr>
              <a:r>
                <a:rPr kumimoji="0" lang="zh-TW" altLang="en-US" sz="1371" b="0" i="0" u="none" strike="noStrike" kern="0" cap="none" spc="-50" normalizeH="0" baseline="0" noProof="0" dirty="0" smtClean="0">
                  <a:ln>
                    <a:noFill/>
                  </a:ln>
                  <a:solidFill>
                    <a:srgbClr val="FFFFFE"/>
                  </a:solidFill>
                  <a:effectLst/>
                  <a:uLnTx/>
                  <a:uFillTx/>
                  <a:latin typeface="Segoe UI"/>
                  <a:ea typeface="Segoe UI" pitchFamily="34" charset="0"/>
                  <a:cs typeface="Segoe UI" pitchFamily="34" charset="0"/>
                </a:rPr>
                <a:t>虛擬網路</a:t>
              </a:r>
              <a:endParaRPr kumimoji="0" lang="en-US" sz="1371" b="0" i="0" u="none" strike="noStrike" kern="0" cap="none" spc="-50" normalizeH="0" baseline="0" noProof="0" dirty="0" smtClean="0">
                <a:ln>
                  <a:noFill/>
                </a:ln>
                <a:solidFill>
                  <a:srgbClr val="FFFFFE"/>
                </a:solidFill>
                <a:effectLst/>
                <a:uLnTx/>
                <a:uFillTx/>
                <a:latin typeface="Segoe UI"/>
                <a:ea typeface="Segoe UI" pitchFamily="34" charset="0"/>
                <a:cs typeface="Segoe UI" pitchFamily="34" charset="0"/>
              </a:endParaRPr>
            </a:p>
          </p:txBody>
        </p:sp>
      </p:grpSp>
      <p:grpSp>
        <p:nvGrpSpPr>
          <p:cNvPr id="96" name="Group 95"/>
          <p:cNvGrpSpPr/>
          <p:nvPr/>
        </p:nvGrpSpPr>
        <p:grpSpPr>
          <a:xfrm>
            <a:off x="8149771" y="2699578"/>
            <a:ext cx="1348834" cy="3555575"/>
            <a:chOff x="9644227" y="2782347"/>
            <a:chExt cx="1376076" cy="3627387"/>
          </a:xfrm>
        </p:grpSpPr>
        <p:sp>
          <p:nvSpPr>
            <p:cNvPr id="97" name="Rectangle 96"/>
            <p:cNvSpPr/>
            <p:nvPr/>
          </p:nvSpPr>
          <p:spPr bwMode="auto">
            <a:xfrm>
              <a:off x="9644227" y="2782347"/>
              <a:ext cx="1376075" cy="1820541"/>
            </a:xfrm>
            <a:prstGeom prst="rect">
              <a:avLst/>
            </a:prstGeom>
            <a:solidFill>
              <a:srgbClr val="0072C6"/>
            </a:solidFill>
            <a:ln w="10795" cap="flat" cmpd="sng" algn="ctr">
              <a:noFill/>
              <a:prstDash val="solid"/>
              <a:headEnd type="none" w="med" len="med"/>
              <a:tailEnd type="none" w="med" len="med"/>
            </a:ln>
            <a:effectLst/>
          </p:spPr>
          <p:txBody>
            <a:bodyPr vert="horz" wrap="square" lIns="91250" tIns="45626" rIns="182511" bIns="45626" numCol="1" rtlCol="0" anchor="t" anchorCtr="0" compatLnSpc="1">
              <a:prstTxWarp prst="textNoShape">
                <a:avLst/>
              </a:prstTxWarp>
            </a:bodyPr>
            <a:lstStyle/>
            <a:p>
              <a:pPr marL="0" marR="0" lvl="0" indent="0" algn="ctr" defTabSz="912148" eaLnBrk="1" fontAlgn="base" latinLnBrk="0" hangingPunct="1">
                <a:lnSpc>
                  <a:spcPct val="90000"/>
                </a:lnSpc>
                <a:spcBef>
                  <a:spcPct val="0"/>
                </a:spcBef>
                <a:spcAft>
                  <a:spcPct val="0"/>
                </a:spcAft>
                <a:buClrTx/>
                <a:buSzTx/>
                <a:buFontTx/>
                <a:buNone/>
                <a:tabLst/>
                <a:defRPr/>
              </a:pPr>
              <a:endParaRPr kumimoji="0" lang="en-US" sz="1567" b="0" i="0" u="none" strike="noStrike" kern="0" cap="none" spc="-50" normalizeH="0" baseline="0" noProof="0" dirty="0" smtClean="0">
                <a:ln>
                  <a:noFill/>
                </a:ln>
                <a:gradFill>
                  <a:gsLst>
                    <a:gs pos="0">
                      <a:srgbClr val="EFEFEF"/>
                    </a:gs>
                    <a:gs pos="100000">
                      <a:srgbClr val="EFEFEF"/>
                    </a:gs>
                  </a:gsLst>
                  <a:lin ang="5400000" scaled="0"/>
                </a:gradFill>
                <a:effectLst/>
                <a:uLnTx/>
                <a:uFillTx/>
                <a:latin typeface="Segoe UI"/>
                <a:ea typeface="+mn-ea"/>
                <a:cs typeface="+mn-cs"/>
              </a:endParaRPr>
            </a:p>
            <a:p>
              <a:pPr marL="0" marR="0" lvl="0" indent="0" algn="ctr" defTabSz="912148" eaLnBrk="1" fontAlgn="base" latinLnBrk="0" hangingPunct="1">
                <a:lnSpc>
                  <a:spcPct val="90000"/>
                </a:lnSpc>
                <a:spcBef>
                  <a:spcPct val="0"/>
                </a:spcBef>
                <a:spcAft>
                  <a:spcPct val="0"/>
                </a:spcAft>
                <a:buClrTx/>
                <a:buSzTx/>
                <a:buFontTx/>
                <a:buNone/>
                <a:tabLst/>
                <a:defRPr/>
              </a:pPr>
              <a:r>
                <a:rPr kumimoji="0" lang="en-US" sz="1567" b="0" i="0" u="none" strike="noStrike" kern="0" cap="none" spc="-50" normalizeH="0" baseline="0" noProof="0" dirty="0" smtClean="0">
                  <a:ln>
                    <a:noFill/>
                  </a:ln>
                  <a:gradFill>
                    <a:gsLst>
                      <a:gs pos="0">
                        <a:srgbClr val="EFEFEF"/>
                      </a:gs>
                      <a:gs pos="100000">
                        <a:srgbClr val="EFEFEF"/>
                      </a:gs>
                    </a:gsLst>
                    <a:lin ang="5400000" scaled="0"/>
                  </a:gradFill>
                  <a:effectLst/>
                  <a:uLnTx/>
                  <a:uFillTx/>
                  <a:latin typeface="Segoe UI"/>
                  <a:ea typeface="+mn-ea"/>
                  <a:cs typeface="+mn-cs"/>
                </a:rPr>
                <a:t>Database</a:t>
              </a:r>
            </a:p>
          </p:txBody>
        </p:sp>
        <p:sp>
          <p:nvSpPr>
            <p:cNvPr id="98" name="Freeform 30"/>
            <p:cNvSpPr>
              <a:spLocks noEditPoints="1"/>
            </p:cNvSpPr>
            <p:nvPr/>
          </p:nvSpPr>
          <p:spPr bwMode="auto">
            <a:xfrm flipH="1">
              <a:off x="9982943" y="3544529"/>
              <a:ext cx="698641" cy="746383"/>
            </a:xfrm>
            <a:custGeom>
              <a:avLst/>
              <a:gdLst>
                <a:gd name="T0" fmla="*/ 148 w 148"/>
                <a:gd name="T1" fmla="*/ 39 h 164"/>
                <a:gd name="T2" fmla="*/ 148 w 148"/>
                <a:gd name="T3" fmla="*/ 138 h 164"/>
                <a:gd name="T4" fmla="*/ 148 w 148"/>
                <a:gd name="T5" fmla="*/ 138 h 164"/>
                <a:gd name="T6" fmla="*/ 74 w 148"/>
                <a:gd name="T7" fmla="*/ 164 h 164"/>
                <a:gd name="T8" fmla="*/ 0 w 148"/>
                <a:gd name="T9" fmla="*/ 138 h 164"/>
                <a:gd name="T10" fmla="*/ 0 w 148"/>
                <a:gd name="T11" fmla="*/ 138 h 164"/>
                <a:gd name="T12" fmla="*/ 0 w 148"/>
                <a:gd name="T13" fmla="*/ 138 h 164"/>
                <a:gd name="T14" fmla="*/ 0 w 148"/>
                <a:gd name="T15" fmla="*/ 136 h 164"/>
                <a:gd name="T16" fmla="*/ 0 w 148"/>
                <a:gd name="T17" fmla="*/ 135 h 164"/>
                <a:gd name="T18" fmla="*/ 0 w 148"/>
                <a:gd name="T19" fmla="*/ 40 h 164"/>
                <a:gd name="T20" fmla="*/ 74 w 148"/>
                <a:gd name="T21" fmla="*/ 60 h 164"/>
                <a:gd name="T22" fmla="*/ 148 w 148"/>
                <a:gd name="T23" fmla="*/ 39 h 164"/>
                <a:gd name="T24" fmla="*/ 74 w 148"/>
                <a:gd name="T25" fmla="*/ 55 h 164"/>
                <a:gd name="T26" fmla="*/ 148 w 148"/>
                <a:gd name="T27" fmla="*/ 28 h 164"/>
                <a:gd name="T28" fmla="*/ 74 w 148"/>
                <a:gd name="T29" fmla="*/ 0 h 164"/>
                <a:gd name="T30" fmla="*/ 0 w 148"/>
                <a:gd name="T31" fmla="*/ 28 h 164"/>
                <a:gd name="T32" fmla="*/ 74 w 148"/>
                <a:gd name="T33" fmla="*/ 55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8" h="164">
                  <a:moveTo>
                    <a:pt x="148" y="39"/>
                  </a:moveTo>
                  <a:cubicBezTo>
                    <a:pt x="148" y="138"/>
                    <a:pt x="148" y="138"/>
                    <a:pt x="148" y="138"/>
                  </a:cubicBezTo>
                  <a:cubicBezTo>
                    <a:pt x="148" y="138"/>
                    <a:pt x="148" y="138"/>
                    <a:pt x="148" y="138"/>
                  </a:cubicBezTo>
                  <a:cubicBezTo>
                    <a:pt x="145" y="153"/>
                    <a:pt x="113" y="164"/>
                    <a:pt x="74" y="164"/>
                  </a:cubicBezTo>
                  <a:cubicBezTo>
                    <a:pt x="35" y="164"/>
                    <a:pt x="3" y="153"/>
                    <a:pt x="0" y="138"/>
                  </a:cubicBezTo>
                  <a:cubicBezTo>
                    <a:pt x="0" y="138"/>
                    <a:pt x="0" y="138"/>
                    <a:pt x="0" y="138"/>
                  </a:cubicBezTo>
                  <a:cubicBezTo>
                    <a:pt x="0" y="138"/>
                    <a:pt x="0" y="138"/>
                    <a:pt x="0" y="138"/>
                  </a:cubicBezTo>
                  <a:cubicBezTo>
                    <a:pt x="0" y="137"/>
                    <a:pt x="0" y="137"/>
                    <a:pt x="0" y="136"/>
                  </a:cubicBezTo>
                  <a:cubicBezTo>
                    <a:pt x="0" y="136"/>
                    <a:pt x="0" y="136"/>
                    <a:pt x="0" y="135"/>
                  </a:cubicBezTo>
                  <a:cubicBezTo>
                    <a:pt x="0" y="40"/>
                    <a:pt x="0" y="40"/>
                    <a:pt x="0" y="40"/>
                  </a:cubicBezTo>
                  <a:cubicBezTo>
                    <a:pt x="12" y="53"/>
                    <a:pt x="44" y="60"/>
                    <a:pt x="74" y="60"/>
                  </a:cubicBezTo>
                  <a:cubicBezTo>
                    <a:pt x="104" y="60"/>
                    <a:pt x="136" y="53"/>
                    <a:pt x="148" y="39"/>
                  </a:cubicBezTo>
                  <a:close/>
                  <a:moveTo>
                    <a:pt x="74" y="55"/>
                  </a:moveTo>
                  <a:cubicBezTo>
                    <a:pt x="115" y="55"/>
                    <a:pt x="148" y="43"/>
                    <a:pt x="148" y="28"/>
                  </a:cubicBezTo>
                  <a:cubicBezTo>
                    <a:pt x="148" y="13"/>
                    <a:pt x="115" y="0"/>
                    <a:pt x="74" y="0"/>
                  </a:cubicBezTo>
                  <a:cubicBezTo>
                    <a:pt x="33" y="0"/>
                    <a:pt x="0" y="13"/>
                    <a:pt x="0" y="28"/>
                  </a:cubicBezTo>
                  <a:cubicBezTo>
                    <a:pt x="0" y="43"/>
                    <a:pt x="33" y="55"/>
                    <a:pt x="74" y="55"/>
                  </a:cubicBezTo>
                  <a:close/>
                </a:path>
              </a:pathLst>
            </a:custGeom>
            <a:solidFill>
              <a:srgbClr val="FFFFFF"/>
            </a:solidFill>
            <a:ln>
              <a:noFill/>
            </a:ln>
            <a:extLst/>
          </p:spPr>
          <p:txBody>
            <a:bodyPr vert="horz" wrap="square" lIns="87801" tIns="43901" rIns="87801" bIns="43901" numCol="1" anchor="t" anchorCtr="0" compatLnSpc="1">
              <a:prstTxWarp prst="textNoShape">
                <a:avLst/>
              </a:prstTxWarp>
            </a:bodyPr>
            <a:lstStyle/>
            <a:p>
              <a:pPr marL="0" marR="0" lvl="0" indent="0" defTabSz="895279" eaLnBrk="1" fontAlgn="auto" latinLnBrk="0" hangingPunct="1">
                <a:lnSpc>
                  <a:spcPct val="100000"/>
                </a:lnSpc>
                <a:spcBef>
                  <a:spcPts val="0"/>
                </a:spcBef>
                <a:spcAft>
                  <a:spcPts val="0"/>
                </a:spcAft>
                <a:buClrTx/>
                <a:buSzTx/>
                <a:buFontTx/>
                <a:buNone/>
                <a:tabLst/>
                <a:defRPr/>
              </a:pPr>
              <a:endParaRPr kumimoji="0" lang="en-US" sz="1371" b="0" i="0" u="none" strike="noStrike" kern="0" cap="none" spc="0" normalizeH="0" baseline="0" noProof="0" smtClean="0">
                <a:ln>
                  <a:noFill/>
                </a:ln>
                <a:solidFill>
                  <a:srgbClr val="505050"/>
                </a:solidFill>
                <a:effectLst/>
                <a:uLnTx/>
                <a:uFillTx/>
              </a:endParaRPr>
            </a:p>
          </p:txBody>
        </p:sp>
        <p:sp>
          <p:nvSpPr>
            <p:cNvPr id="99" name="Rectangle 98"/>
            <p:cNvSpPr/>
            <p:nvPr/>
          </p:nvSpPr>
          <p:spPr bwMode="auto">
            <a:xfrm>
              <a:off x="9644228" y="4602888"/>
              <a:ext cx="1376075" cy="1806846"/>
            </a:xfrm>
            <a:prstGeom prst="rect">
              <a:avLst/>
            </a:prstGeom>
            <a:solidFill>
              <a:srgbClr val="00BCF2"/>
            </a:solidFill>
            <a:ln w="10795" cap="flat" cmpd="sng" algn="ctr">
              <a:noFill/>
              <a:prstDash val="solid"/>
              <a:headEnd type="none" w="med" len="med"/>
              <a:tailEnd type="none" w="med" len="med"/>
            </a:ln>
            <a:effectLst/>
          </p:spPr>
          <p:txBody>
            <a:bodyPr vert="horz" wrap="square" lIns="182511" tIns="456270" rIns="182511" bIns="45626" numCol="1" rtlCol="0" anchor="t" anchorCtr="0" compatLnSpc="1">
              <a:prstTxWarp prst="textNoShape">
                <a:avLst/>
              </a:prstTxWarp>
            </a:bodyPr>
            <a:lstStyle/>
            <a:p>
              <a:pPr marL="0" marR="0" lvl="0" indent="0" algn="ctr" defTabSz="912148" eaLnBrk="1" fontAlgn="base" latinLnBrk="0" hangingPunct="1">
                <a:lnSpc>
                  <a:spcPct val="100000"/>
                </a:lnSpc>
                <a:spcBef>
                  <a:spcPct val="0"/>
                </a:spcBef>
                <a:spcAft>
                  <a:spcPct val="0"/>
                </a:spcAft>
                <a:buClrTx/>
                <a:buSzTx/>
                <a:buFontTx/>
                <a:buNone/>
                <a:tabLst/>
                <a:defRPr/>
              </a:pPr>
              <a:r>
                <a:rPr kumimoji="0" lang="en-US" sz="1371" b="0" i="0" u="none" strike="noStrike" kern="0" cap="none" spc="-50" normalizeH="0" baseline="0" noProof="0" dirty="0" smtClean="0">
                  <a:ln>
                    <a:noFill/>
                  </a:ln>
                  <a:solidFill>
                    <a:srgbClr val="FFFFFE"/>
                  </a:solidFill>
                  <a:effectLst/>
                  <a:uLnTx/>
                  <a:uFillTx/>
                  <a:latin typeface="Segoe UI"/>
                  <a:ea typeface="Segoe UI" pitchFamily="34" charset="0"/>
                  <a:cs typeface="Segoe UI" pitchFamily="34" charset="0"/>
                </a:rPr>
                <a:t>S</a:t>
              </a:r>
              <a:r>
                <a:rPr kumimoji="0" lang="en-US" altLang="zh-TW" sz="1371" b="0" i="0" u="none" strike="noStrike" kern="0" cap="none" spc="-50" normalizeH="0" baseline="0" noProof="0" dirty="0" smtClean="0">
                  <a:ln>
                    <a:noFill/>
                  </a:ln>
                  <a:solidFill>
                    <a:srgbClr val="FFFFFE"/>
                  </a:solidFill>
                  <a:effectLst/>
                  <a:uLnTx/>
                  <a:uFillTx/>
                  <a:latin typeface="Segoe UI"/>
                  <a:ea typeface="Segoe UI" pitchFamily="34" charset="0"/>
                  <a:cs typeface="Segoe UI" pitchFamily="34" charset="0"/>
                </a:rPr>
                <a:t>QL</a:t>
              </a:r>
              <a:r>
                <a:rPr kumimoji="0" lang="zh-TW" altLang="en-US" sz="1371" b="0" i="0" u="none" strike="noStrike" kern="0" cap="none" spc="-50" normalizeH="0" baseline="0" noProof="0" dirty="0" smtClean="0">
                  <a:ln>
                    <a:noFill/>
                  </a:ln>
                  <a:solidFill>
                    <a:srgbClr val="FFFFFE"/>
                  </a:solidFill>
                  <a:effectLst/>
                  <a:uLnTx/>
                  <a:uFillTx/>
                  <a:latin typeface="Segoe UI"/>
                  <a:ea typeface="Segoe UI" pitchFamily="34" charset="0"/>
                  <a:cs typeface="Segoe UI" pitchFamily="34" charset="0"/>
                </a:rPr>
                <a:t>資料庫雲</a:t>
              </a:r>
              <a:endParaRPr kumimoji="0" lang="en-US" sz="1371" b="0" i="0" u="none" strike="noStrike" kern="0" cap="none" spc="-50" normalizeH="0" baseline="0" noProof="0" dirty="0" smtClean="0">
                <a:ln>
                  <a:noFill/>
                </a:ln>
                <a:solidFill>
                  <a:srgbClr val="FFFFFE"/>
                </a:solidFill>
                <a:effectLst/>
                <a:uLnTx/>
                <a:uFillTx/>
                <a:latin typeface="Segoe UI"/>
                <a:ea typeface="Segoe UI" pitchFamily="34" charset="0"/>
                <a:cs typeface="Segoe UI" pitchFamily="34" charset="0"/>
              </a:endParaRPr>
            </a:p>
          </p:txBody>
        </p:sp>
      </p:grpSp>
    </p:spTree>
    <p:extLst>
      <p:ext uri="{BB962C8B-B14F-4D97-AF65-F5344CB8AC3E}">
        <p14:creationId xmlns:p14="http://schemas.microsoft.com/office/powerpoint/2010/main" val="7983644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04" y="286381"/>
            <a:ext cx="11151917" cy="794064"/>
          </a:xfrm>
        </p:spPr>
        <p:txBody>
          <a:bodyPr/>
          <a:lstStyle/>
          <a:p>
            <a:r>
              <a:rPr lang="zh-TW" altLang="en-US" sz="4400" dirty="0" smtClean="0"/>
              <a:t>自助</a:t>
            </a:r>
            <a:r>
              <a:rPr lang="zh-TW" altLang="en-US" sz="4400" dirty="0"/>
              <a:t>式</a:t>
            </a:r>
            <a:r>
              <a:rPr lang="zh-TW" altLang="en-US" sz="4400" dirty="0" smtClean="0"/>
              <a:t>雲端服務平台</a:t>
            </a:r>
            <a:endParaRPr lang="zh-TW" altLang="en-US" sz="4400" dirty="0"/>
          </a:p>
        </p:txBody>
      </p:sp>
      <p:sp>
        <p:nvSpPr>
          <p:cNvPr id="8" name="標題 1"/>
          <p:cNvSpPr txBox="1">
            <a:spLocks/>
          </p:cNvSpPr>
          <p:nvPr/>
        </p:nvSpPr>
        <p:spPr>
          <a:xfrm>
            <a:off x="434304" y="1230786"/>
            <a:ext cx="2809937" cy="4450449"/>
          </a:xfrm>
          <a:prstGeom prst="rect">
            <a:avLst/>
          </a:prstGeom>
        </p:spPr>
        <p:txBody>
          <a:bodyPr vert="horz" wrap="square" lIns="146304" tIns="91440" rIns="146304" bIns="91440" rtlCol="0" anchor="t">
            <a:spAutoFit/>
          </a:bodyPr>
          <a:lst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lang="zh-TW" altLang="en-US" sz="2800" dirty="0" smtClean="0"/>
              <a:t/>
            </a:r>
            <a:br>
              <a:rPr lang="zh-TW" altLang="en-US" sz="2800" dirty="0" smtClean="0"/>
            </a:br>
            <a:r>
              <a:rPr lang="en-US" altLang="zh-TW" sz="2800" dirty="0" smtClean="0"/>
              <a:t>- </a:t>
            </a:r>
            <a:r>
              <a:rPr lang="zh-TW" altLang="en-US" sz="2800" dirty="0" smtClean="0"/>
              <a:t>可依使用者需求設定可存取的</a:t>
            </a:r>
            <a:r>
              <a:rPr lang="en-US" altLang="zh-TW" sz="2800" dirty="0" smtClean="0"/>
              <a:t>VM</a:t>
            </a:r>
            <a:r>
              <a:rPr lang="zh-TW" altLang="en-US" sz="2800" dirty="0" smtClean="0"/>
              <a:t>範本</a:t>
            </a:r>
            <a:r>
              <a:rPr lang="en-US" altLang="zh-TW" sz="2800" dirty="0" smtClean="0"/>
              <a:t>:</a:t>
            </a:r>
          </a:p>
          <a:p>
            <a:endParaRPr lang="en-US" altLang="zh-TW" sz="2800" dirty="0" smtClean="0"/>
          </a:p>
          <a:p>
            <a:pPr marL="457200" indent="-457200">
              <a:buFont typeface="Arial" panose="020B0604020202020204" pitchFamily="34" charset="0"/>
              <a:buChar char="•"/>
            </a:pPr>
            <a:r>
              <a:rPr lang="zh-TW" altLang="en-US" sz="2800" dirty="0" smtClean="0"/>
              <a:t>硬體設定檔</a:t>
            </a:r>
            <a:endParaRPr lang="en-US" altLang="zh-TW" sz="2800" dirty="0" smtClean="0"/>
          </a:p>
          <a:p>
            <a:pPr marL="457200" indent="-457200">
              <a:buFont typeface="Arial" panose="020B0604020202020204" pitchFamily="34" charset="0"/>
              <a:buChar char="•"/>
            </a:pPr>
            <a:r>
              <a:rPr lang="zh-TW" altLang="en-US" sz="2800" dirty="0" smtClean="0"/>
              <a:t>資料庫</a:t>
            </a:r>
            <a:endParaRPr lang="en-US" altLang="zh-TW" sz="2800" dirty="0" smtClean="0"/>
          </a:p>
          <a:p>
            <a:pPr marL="457200" indent="-457200">
              <a:buFont typeface="Arial" panose="020B0604020202020204" pitchFamily="34" charset="0"/>
              <a:buChar char="•"/>
            </a:pPr>
            <a:r>
              <a:rPr lang="zh-TW" altLang="en-US" sz="2800" dirty="0" smtClean="0"/>
              <a:t>網站</a:t>
            </a:r>
            <a:endParaRPr lang="en-US" altLang="zh-TW" sz="2800" dirty="0" smtClean="0"/>
          </a:p>
          <a:p>
            <a:pPr marL="457200" indent="-457200">
              <a:buFont typeface="Arial" panose="020B0604020202020204" pitchFamily="34" charset="0"/>
              <a:buChar char="•"/>
            </a:pPr>
            <a:endParaRPr lang="en-US" altLang="zh-TW" sz="2800" dirty="0"/>
          </a:p>
          <a:p>
            <a:r>
              <a:rPr lang="en-US" altLang="zh-TW" sz="2800" dirty="0" smtClean="0"/>
              <a:t>-</a:t>
            </a:r>
            <a:r>
              <a:rPr lang="zh-TW" altLang="en-US" sz="2800" dirty="0" smtClean="0"/>
              <a:t>快速產生用戶所需環境</a:t>
            </a:r>
            <a:endParaRPr lang="zh-TW" altLang="en-US" sz="2800"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70126" y="1080445"/>
            <a:ext cx="8233775" cy="5691517"/>
          </a:xfrm>
          <a:prstGeom prst="rect">
            <a:avLst/>
          </a:prstGeom>
        </p:spPr>
      </p:pic>
    </p:spTree>
    <p:extLst>
      <p:ext uri="{BB962C8B-B14F-4D97-AF65-F5344CB8AC3E}">
        <p14:creationId xmlns:p14="http://schemas.microsoft.com/office/powerpoint/2010/main" val="8251650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9239" y="286381"/>
            <a:ext cx="11467649" cy="794064"/>
          </a:xfrm>
        </p:spPr>
        <p:txBody>
          <a:bodyPr vert="horz" wrap="square" lIns="146304" tIns="91440" rIns="146304" bIns="91440" rtlCol="0" anchor="t">
            <a:spAutoFit/>
          </a:bodyPr>
          <a:lstStyle/>
          <a:p>
            <a:r>
              <a:rPr lang="zh-TW" altLang="en-US" sz="4400" dirty="0" smtClean="0"/>
              <a:t>開發人員可使用此平</a:t>
            </a:r>
            <a:r>
              <a:rPr lang="zh-TW" altLang="en-US" sz="4400" dirty="0"/>
              <a:t>台</a:t>
            </a:r>
            <a:r>
              <a:rPr lang="zh-TW" altLang="en-US" sz="4400" dirty="0" smtClean="0"/>
              <a:t>產生網站</a:t>
            </a:r>
            <a:endParaRPr lang="zh-TW" altLang="en-US" sz="4400" dirty="0"/>
          </a:p>
        </p:txBody>
      </p:sp>
      <p:sp>
        <p:nvSpPr>
          <p:cNvPr id="6"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7" name="Object 6"/>
          <p:cNvGraphicFramePr>
            <a:graphicFrameLocks noChangeAspect="1"/>
          </p:cNvGraphicFramePr>
          <p:nvPr>
            <p:extLst/>
          </p:nvPr>
        </p:nvGraphicFramePr>
        <p:xfrm>
          <a:off x="1177447" y="1080445"/>
          <a:ext cx="8694404" cy="4574232"/>
        </p:xfrm>
        <a:graphic>
          <a:graphicData uri="http://schemas.openxmlformats.org/presentationml/2006/ole">
            <mc:AlternateContent xmlns:mc="http://schemas.openxmlformats.org/markup-compatibility/2006">
              <mc:Choice xmlns:v="urn:schemas-microsoft-com:vml" Requires="v">
                <p:oleObj spid="_x0000_s3083" name="Bitmap Image" r:id="rId3" imgW="9030961" imgH="4753639" progId="Paint.Picture">
                  <p:embed/>
                </p:oleObj>
              </mc:Choice>
              <mc:Fallback>
                <p:oleObj name="Bitmap Image" r:id="rId3" imgW="9030961" imgH="4753639"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447" y="1080445"/>
                        <a:ext cx="8694404" cy="4574232"/>
                      </a:xfrm>
                      <a:prstGeom prst="rect">
                        <a:avLst/>
                      </a:prstGeom>
                      <a:noFill/>
                    </p:spPr>
                  </p:pic>
                </p:oleObj>
              </mc:Fallback>
            </mc:AlternateContent>
          </a:graphicData>
        </a:graphic>
      </p:graphicFrame>
      <p:pic>
        <p:nvPicPr>
          <p:cNvPr id="9"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5524649" y="3144786"/>
            <a:ext cx="4702182" cy="3396397"/>
          </a:xfrm>
          <a:prstGeom prst="rect">
            <a:avLst/>
          </a:prstGeom>
          <a:ln w="12700" cap="sq">
            <a:solidFill>
              <a:srgbClr val="D2D2D2"/>
            </a:solidFill>
            <a:prstDash val="solid"/>
            <a:miter lim="800000"/>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492295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207568" y="0"/>
            <a:ext cx="7776864" cy="6888080"/>
          </a:xfrm>
          <a:prstGeom prst="rect">
            <a:avLst/>
          </a:prstGeom>
        </p:spPr>
      </p:pic>
    </p:spTree>
    <p:extLst>
      <p:ext uri="{BB962C8B-B14F-4D97-AF65-F5344CB8AC3E}">
        <p14:creationId xmlns:p14="http://schemas.microsoft.com/office/powerpoint/2010/main" val="4269926737"/>
      </p:ext>
    </p:extLst>
  </p:cSld>
  <p:clrMapOvr>
    <a:masterClrMapping/>
  </p:clrMapOvr>
  <p:transition>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9239" y="286381"/>
            <a:ext cx="11151917" cy="794064"/>
          </a:xfrm>
        </p:spPr>
        <p:txBody>
          <a:bodyPr/>
          <a:lstStyle/>
          <a:p>
            <a:r>
              <a:rPr lang="zh-TW" altLang="en-US" sz="4400" dirty="0" smtClean="0"/>
              <a:t>資料庫人員可使</a:t>
            </a:r>
            <a:r>
              <a:rPr lang="zh-TW" altLang="en-US" sz="4400" dirty="0"/>
              <a:t>用</a:t>
            </a:r>
            <a:r>
              <a:rPr lang="zh-TW" altLang="en-US" sz="4400" dirty="0" smtClean="0"/>
              <a:t>此平台產生</a:t>
            </a:r>
            <a:r>
              <a:rPr lang="en-US" altLang="zh-TW" sz="4400" dirty="0" smtClean="0"/>
              <a:t>Database</a:t>
            </a:r>
            <a:endParaRPr lang="zh-TW" altLang="en-US" sz="44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6264" y="1337969"/>
            <a:ext cx="8155692" cy="4935221"/>
          </a:xfrm>
          <a:prstGeom prst="rect">
            <a:avLst/>
          </a:prstGeom>
        </p:spPr>
      </p:pic>
      <p:sp>
        <p:nvSpPr>
          <p:cNvPr id="2" name="Rectangle 1"/>
          <p:cNvSpPr/>
          <p:nvPr/>
        </p:nvSpPr>
        <p:spPr>
          <a:xfrm>
            <a:off x="377536" y="2485934"/>
            <a:ext cx="2386446" cy="3046988"/>
          </a:xfrm>
          <a:prstGeom prst="rect">
            <a:avLst/>
          </a:prstGeom>
        </p:spPr>
        <p:txBody>
          <a:bodyPr wrap="square">
            <a:spAutoFit/>
          </a:bodyPr>
          <a:lstStyle/>
          <a:p>
            <a:r>
              <a:rPr lang="en-US" altLang="zh-TW" sz="2400" dirty="0" smtClean="0">
                <a:solidFill>
                  <a:srgbClr val="002060"/>
                </a:solidFill>
              </a:rPr>
              <a:t>-</a:t>
            </a:r>
            <a:r>
              <a:rPr lang="zh-TW" altLang="en-US" sz="2400" dirty="0" smtClean="0">
                <a:solidFill>
                  <a:srgbClr val="002060"/>
                </a:solidFill>
              </a:rPr>
              <a:t>開發人</a:t>
            </a:r>
            <a:r>
              <a:rPr lang="zh-TW" altLang="en-US" sz="2400" dirty="0">
                <a:solidFill>
                  <a:srgbClr val="002060"/>
                </a:solidFill>
              </a:rPr>
              <a:t>員</a:t>
            </a:r>
            <a:r>
              <a:rPr lang="zh-TW" altLang="en-US" sz="2400" dirty="0" smtClean="0">
                <a:solidFill>
                  <a:srgbClr val="002060"/>
                </a:solidFill>
              </a:rPr>
              <a:t>不需再</a:t>
            </a:r>
            <a:r>
              <a:rPr lang="zh-TW" altLang="en-US" sz="2400" dirty="0">
                <a:solidFill>
                  <a:srgbClr val="002060"/>
                </a:solidFill>
              </a:rPr>
              <a:t>顧慮底層環</a:t>
            </a:r>
            <a:r>
              <a:rPr lang="zh-TW" altLang="en-US" sz="2400" dirty="0" smtClean="0">
                <a:solidFill>
                  <a:srgbClr val="002060"/>
                </a:solidFill>
              </a:rPr>
              <a:t>境</a:t>
            </a:r>
            <a:endParaRPr lang="en-US" altLang="zh-TW" sz="2400" dirty="0" smtClean="0">
              <a:solidFill>
                <a:srgbClr val="002060"/>
              </a:solidFill>
            </a:endParaRPr>
          </a:p>
          <a:p>
            <a:endParaRPr lang="en-US" altLang="zh-TW" sz="2400" dirty="0">
              <a:solidFill>
                <a:srgbClr val="002060"/>
              </a:solidFill>
            </a:endParaRPr>
          </a:p>
          <a:p>
            <a:r>
              <a:rPr lang="en-US" altLang="zh-TW" sz="2400" dirty="0" smtClean="0">
                <a:solidFill>
                  <a:srgbClr val="002060"/>
                </a:solidFill>
              </a:rPr>
              <a:t>-</a:t>
            </a:r>
            <a:r>
              <a:rPr lang="zh-TW" altLang="en-US" sz="2400" dirty="0" smtClean="0">
                <a:solidFill>
                  <a:srgbClr val="002060"/>
                </a:solidFill>
              </a:rPr>
              <a:t>直</a:t>
            </a:r>
            <a:r>
              <a:rPr lang="zh-TW" altLang="en-US" sz="2400" dirty="0">
                <a:solidFill>
                  <a:srgbClr val="002060"/>
                </a:solidFill>
              </a:rPr>
              <a:t>接可建立資料庫與網</a:t>
            </a:r>
            <a:r>
              <a:rPr lang="zh-TW" altLang="en-US" sz="2400" dirty="0" smtClean="0">
                <a:solidFill>
                  <a:srgbClr val="002060"/>
                </a:solidFill>
              </a:rPr>
              <a:t>站</a:t>
            </a:r>
            <a:endParaRPr lang="en-US" altLang="zh-TW" sz="2400" dirty="0" smtClean="0">
              <a:solidFill>
                <a:srgbClr val="002060"/>
              </a:solidFill>
            </a:endParaRPr>
          </a:p>
          <a:p>
            <a:endParaRPr lang="en-US" altLang="zh-TW" sz="2400" dirty="0">
              <a:solidFill>
                <a:srgbClr val="002060"/>
              </a:solidFill>
            </a:endParaRPr>
          </a:p>
          <a:p>
            <a:r>
              <a:rPr lang="en-US" altLang="zh-TW" sz="2400" dirty="0" smtClean="0">
                <a:solidFill>
                  <a:srgbClr val="002060"/>
                </a:solidFill>
              </a:rPr>
              <a:t>-IT</a:t>
            </a:r>
            <a:r>
              <a:rPr lang="zh-TW" altLang="en-US" sz="2400" dirty="0">
                <a:solidFill>
                  <a:srgbClr val="002060"/>
                </a:solidFill>
              </a:rPr>
              <a:t>集中控管所有資源</a:t>
            </a:r>
          </a:p>
        </p:txBody>
      </p:sp>
    </p:spTree>
    <p:extLst>
      <p:ext uri="{BB962C8B-B14F-4D97-AF65-F5344CB8AC3E}">
        <p14:creationId xmlns:p14="http://schemas.microsoft.com/office/powerpoint/2010/main" val="189799450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58" y="2044"/>
          <a:ext cx="1556" cy="1556"/>
        </p:xfrm>
        <a:graphic>
          <a:graphicData uri="http://schemas.openxmlformats.org/presentationml/2006/ole">
            <mc:AlternateContent xmlns:mc="http://schemas.openxmlformats.org/markup-compatibility/2006">
              <mc:Choice xmlns:v="urn:schemas-microsoft-com:vml" Requires="v">
                <p:oleObj spid="_x0000_s5124"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58" y="2044"/>
                        <a:ext cx="1556" cy="1556"/>
                      </a:xfrm>
                      <a:prstGeom prst="rect">
                        <a:avLst/>
                      </a:prstGeom>
                    </p:spPr>
                  </p:pic>
                </p:oleObj>
              </mc:Fallback>
            </mc:AlternateContent>
          </a:graphicData>
        </a:graphic>
      </p:graphicFrame>
      <p:pic>
        <p:nvPicPr>
          <p:cNvPr id="69" name="Picture 6" descr="\\MAGNUM\Projects\Microsoft\Cloud Power FY12\Design\ICONS_PNG\Cloud.png"/>
          <p:cNvPicPr>
            <a:picLocks noChangeAspect="1" noChangeArrowheads="1"/>
          </p:cNvPicPr>
          <p:nvPr/>
        </p:nvPicPr>
        <p:blipFill>
          <a:blip r:embed="rId7" cstate="print">
            <a:lum/>
          </a:blip>
          <a:srcRect/>
          <a:stretch>
            <a:fillRect/>
          </a:stretch>
        </p:blipFill>
        <p:spPr bwMode="auto">
          <a:xfrm>
            <a:off x="639152" y="3490354"/>
            <a:ext cx="4880090" cy="3164452"/>
          </a:xfrm>
          <a:prstGeom prst="rect">
            <a:avLst/>
          </a:prstGeom>
          <a:noFill/>
        </p:spPr>
      </p:pic>
      <p:sp>
        <p:nvSpPr>
          <p:cNvPr id="7" name="TextBox 6"/>
          <p:cNvSpPr txBox="1"/>
          <p:nvPr/>
        </p:nvSpPr>
        <p:spPr>
          <a:xfrm>
            <a:off x="2699948" y="5995456"/>
            <a:ext cx="1268113" cy="622056"/>
          </a:xfrm>
          <a:prstGeom prst="rect">
            <a:avLst/>
          </a:prstGeom>
          <a:noFill/>
        </p:spPr>
        <p:txBody>
          <a:bodyPr wrap="square" lIns="179285" tIns="143428" rIns="179285" bIns="143428" rtlCol="0">
            <a:spAutoFit/>
          </a:bodyPr>
          <a:lstStyle/>
          <a:p>
            <a:pPr>
              <a:lnSpc>
                <a:spcPct val="90000"/>
              </a:lnSpc>
              <a:spcAft>
                <a:spcPts val="588"/>
              </a:spcAft>
            </a:pPr>
            <a:r>
              <a:rPr lang="en-US" altLang="zh-TW" sz="2400" dirty="0"/>
              <a:t>Azure</a:t>
            </a:r>
            <a:endParaRPr lang="zh-TW" altLang="en-US" sz="2400" dirty="0" err="1"/>
          </a:p>
        </p:txBody>
      </p:sp>
      <p:sp>
        <p:nvSpPr>
          <p:cNvPr id="72" name="TextBox 71"/>
          <p:cNvSpPr txBox="1"/>
          <p:nvPr/>
        </p:nvSpPr>
        <p:spPr>
          <a:xfrm>
            <a:off x="8747394" y="4078133"/>
            <a:ext cx="1268113" cy="479745"/>
          </a:xfrm>
          <a:prstGeom prst="rect">
            <a:avLst/>
          </a:prstGeom>
          <a:noFill/>
        </p:spPr>
        <p:txBody>
          <a:bodyPr wrap="square" lIns="179285" tIns="143428" rIns="179285" bIns="143428" rtlCol="0">
            <a:spAutoFit/>
          </a:bodyPr>
          <a:lstStyle/>
          <a:p>
            <a:pPr>
              <a:lnSpc>
                <a:spcPct val="90000"/>
              </a:lnSpc>
              <a:spcAft>
                <a:spcPts val="588"/>
              </a:spcAft>
            </a:pPr>
            <a:r>
              <a:rPr lang="en-US" altLang="zh-TW" sz="1372" dirty="0">
                <a:solidFill>
                  <a:prstClr val="white"/>
                </a:solidFill>
              </a:rPr>
              <a:t>On Premise</a:t>
            </a:r>
            <a:endParaRPr lang="zh-TW" altLang="en-US" sz="1372" dirty="0" err="1">
              <a:solidFill>
                <a:prstClr val="white"/>
              </a:solidFill>
            </a:endParaRPr>
          </a:p>
        </p:txBody>
      </p:sp>
      <p:pic>
        <p:nvPicPr>
          <p:cNvPr id="73" name="Picture 2" descr="\\MAGNUM\Projects\Microsoft\Cloud Power FY12\Design\ICONS_PNG\Tower.png"/>
          <p:cNvPicPr>
            <a:picLocks noChangeAspect="1" noChangeArrowheads="1"/>
          </p:cNvPicPr>
          <p:nvPr/>
        </p:nvPicPr>
        <p:blipFill>
          <a:blip r:embed="rId8" cstate="print"/>
          <a:stretch>
            <a:fillRect/>
          </a:stretch>
        </p:blipFill>
        <p:spPr bwMode="auto">
          <a:xfrm>
            <a:off x="6464445" y="3118165"/>
            <a:ext cx="4614418" cy="3536641"/>
          </a:xfrm>
          <a:prstGeom prst="rect">
            <a:avLst/>
          </a:prstGeom>
          <a:noFill/>
        </p:spPr>
      </p:pic>
      <p:sp>
        <p:nvSpPr>
          <p:cNvPr id="74" name="TextBox 73"/>
          <p:cNvSpPr txBox="1"/>
          <p:nvPr/>
        </p:nvSpPr>
        <p:spPr>
          <a:xfrm>
            <a:off x="8003073" y="6023495"/>
            <a:ext cx="2471438" cy="622056"/>
          </a:xfrm>
          <a:prstGeom prst="rect">
            <a:avLst/>
          </a:prstGeom>
          <a:noFill/>
        </p:spPr>
        <p:txBody>
          <a:bodyPr wrap="square" lIns="179285" tIns="143428" rIns="179285" bIns="143428" rtlCol="0">
            <a:spAutoFit/>
          </a:bodyPr>
          <a:lstStyle/>
          <a:p>
            <a:pPr>
              <a:lnSpc>
                <a:spcPct val="90000"/>
              </a:lnSpc>
              <a:spcAft>
                <a:spcPts val="588"/>
              </a:spcAft>
            </a:pPr>
            <a:r>
              <a:rPr lang="en-US" altLang="zh-TW" sz="2400" dirty="0"/>
              <a:t>On Premise</a:t>
            </a:r>
            <a:endParaRPr lang="zh-TW" altLang="en-US" sz="2400" dirty="0" err="1"/>
          </a:p>
        </p:txBody>
      </p:sp>
      <p:pic>
        <p:nvPicPr>
          <p:cNvPr id="76" name="Picture 7" descr="\\MAGNUM\Projects\Microsoft\Cloud Power FY12\Design\ICONS_PNG\Instant_online_access.png"/>
          <p:cNvPicPr>
            <a:picLocks noChangeAspect="1" noChangeArrowheads="1"/>
          </p:cNvPicPr>
          <p:nvPr/>
        </p:nvPicPr>
        <p:blipFill>
          <a:blip r:embed="rId9" cstate="print">
            <a:lum/>
          </a:blip>
          <a:stretch>
            <a:fillRect/>
          </a:stretch>
        </p:blipFill>
        <p:spPr bwMode="auto">
          <a:xfrm>
            <a:off x="4982546" y="3792308"/>
            <a:ext cx="1792850" cy="1792850"/>
          </a:xfrm>
          <a:prstGeom prst="rect">
            <a:avLst/>
          </a:prstGeom>
          <a:noFill/>
        </p:spPr>
      </p:pic>
      <p:pic>
        <p:nvPicPr>
          <p:cNvPr id="78" name="Picture 5" descr="\\MAGNUM\Projects\Microsoft\Cloud Power FY12\Design\ICONS_PNG\Layer-79.png"/>
          <p:cNvPicPr>
            <a:picLocks noChangeAspect="1" noChangeArrowheads="1"/>
          </p:cNvPicPr>
          <p:nvPr/>
        </p:nvPicPr>
        <p:blipFill>
          <a:blip r:embed="rId10" cstate="print">
            <a:lum bright="100000"/>
          </a:blip>
          <a:srcRect/>
          <a:stretch>
            <a:fillRect/>
          </a:stretch>
        </p:blipFill>
        <p:spPr bwMode="auto">
          <a:xfrm>
            <a:off x="2192926" y="4510623"/>
            <a:ext cx="1828265" cy="980388"/>
          </a:xfrm>
          <a:prstGeom prst="rect">
            <a:avLst/>
          </a:prstGeom>
          <a:noFill/>
        </p:spPr>
      </p:pic>
      <p:sp>
        <p:nvSpPr>
          <p:cNvPr id="8" name="TextBox 7"/>
          <p:cNvSpPr txBox="1"/>
          <p:nvPr/>
        </p:nvSpPr>
        <p:spPr>
          <a:xfrm>
            <a:off x="2455397" y="5353291"/>
            <a:ext cx="1533687" cy="479745"/>
          </a:xfrm>
          <a:prstGeom prst="rect">
            <a:avLst/>
          </a:prstGeom>
          <a:noFill/>
        </p:spPr>
        <p:txBody>
          <a:bodyPr wrap="square" lIns="179285" tIns="143428" rIns="179285" bIns="143428" rtlCol="0">
            <a:spAutoFit/>
          </a:bodyPr>
          <a:lstStyle/>
          <a:p>
            <a:pPr>
              <a:lnSpc>
                <a:spcPct val="90000"/>
              </a:lnSpc>
              <a:spcAft>
                <a:spcPts val="588"/>
              </a:spcAft>
            </a:pPr>
            <a:r>
              <a:rPr lang="en-US" altLang="zh-TW" sz="1372" dirty="0">
                <a:solidFill>
                  <a:prstClr val="white"/>
                </a:solidFill>
              </a:rPr>
              <a:t>Web Front-End</a:t>
            </a:r>
            <a:endParaRPr lang="zh-TW" altLang="en-US" sz="1372" dirty="0" err="1">
              <a:solidFill>
                <a:prstClr val="white"/>
              </a:solidFill>
            </a:endParaRPr>
          </a:p>
        </p:txBody>
      </p:sp>
      <p:sp>
        <p:nvSpPr>
          <p:cNvPr id="81" name="Freeform 83"/>
          <p:cNvSpPr>
            <a:spLocks noEditPoints="1"/>
          </p:cNvSpPr>
          <p:nvPr/>
        </p:nvSpPr>
        <p:spPr bwMode="black">
          <a:xfrm>
            <a:off x="8525074" y="4696961"/>
            <a:ext cx="493159" cy="520592"/>
          </a:xfrm>
          <a:custGeom>
            <a:avLst/>
            <a:gdLst>
              <a:gd name="T0" fmla="*/ 502 w 2107"/>
              <a:gd name="T1" fmla="*/ 1162 h 2221"/>
              <a:gd name="T2" fmla="*/ 239 w 2107"/>
              <a:gd name="T3" fmla="*/ 2072 h 2221"/>
              <a:gd name="T4" fmla="*/ 1587 w 2107"/>
              <a:gd name="T5" fmla="*/ 1800 h 2221"/>
              <a:gd name="T6" fmla="*/ 1487 w 2107"/>
              <a:gd name="T7" fmla="*/ 1835 h 2221"/>
              <a:gd name="T8" fmla="*/ 1579 w 2107"/>
              <a:gd name="T9" fmla="*/ 1870 h 2221"/>
              <a:gd name="T10" fmla="*/ 1470 w 2107"/>
              <a:gd name="T11" fmla="*/ 1847 h 2221"/>
              <a:gd name="T12" fmla="*/ 983 w 2107"/>
              <a:gd name="T13" fmla="*/ 1837 h 2221"/>
              <a:gd name="T14" fmla="*/ 1062 w 2107"/>
              <a:gd name="T15" fmla="*/ 1872 h 2221"/>
              <a:gd name="T16" fmla="*/ 956 w 2107"/>
              <a:gd name="T17" fmla="*/ 1951 h 2221"/>
              <a:gd name="T18" fmla="*/ 1046 w 2107"/>
              <a:gd name="T19" fmla="*/ 1970 h 2221"/>
              <a:gd name="T20" fmla="*/ 820 w 2107"/>
              <a:gd name="T21" fmla="*/ 1872 h 2221"/>
              <a:gd name="T22" fmla="*/ 899 w 2107"/>
              <a:gd name="T23" fmla="*/ 1836 h 2221"/>
              <a:gd name="T24" fmla="*/ 841 w 2107"/>
              <a:gd name="T25" fmla="*/ 1886 h 2221"/>
              <a:gd name="T26" fmla="*/ 905 w 2107"/>
              <a:gd name="T27" fmla="*/ 1920 h 2221"/>
              <a:gd name="T28" fmla="*/ 882 w 2107"/>
              <a:gd name="T29" fmla="*/ 1971 h 2221"/>
              <a:gd name="T30" fmla="*/ 687 w 2107"/>
              <a:gd name="T31" fmla="*/ 1847 h 2221"/>
              <a:gd name="T32" fmla="*/ 780 w 2107"/>
              <a:gd name="T33" fmla="*/ 1844 h 2221"/>
              <a:gd name="T34" fmla="*/ 760 w 2107"/>
              <a:gd name="T35" fmla="*/ 1882 h 2221"/>
              <a:gd name="T36" fmla="*/ 703 w 2107"/>
              <a:gd name="T37" fmla="*/ 1912 h 2221"/>
              <a:gd name="T38" fmla="*/ 682 w 2107"/>
              <a:gd name="T39" fmla="*/ 1972 h 2221"/>
              <a:gd name="T40" fmla="*/ 647 w 2107"/>
              <a:gd name="T41" fmla="*/ 1928 h 2221"/>
              <a:gd name="T42" fmla="*/ 631 w 2107"/>
              <a:gd name="T43" fmla="*/ 1862 h 2221"/>
              <a:gd name="T44" fmla="*/ 545 w 2107"/>
              <a:gd name="T45" fmla="*/ 2017 h 2221"/>
              <a:gd name="T46" fmla="*/ 416 w 2107"/>
              <a:gd name="T47" fmla="*/ 2078 h 2221"/>
              <a:gd name="T48" fmla="*/ 435 w 2107"/>
              <a:gd name="T49" fmla="*/ 2014 h 2221"/>
              <a:gd name="T50" fmla="*/ 538 w 2107"/>
              <a:gd name="T51" fmla="*/ 2006 h 2221"/>
              <a:gd name="T52" fmla="*/ 520 w 2107"/>
              <a:gd name="T53" fmla="*/ 1973 h 2221"/>
              <a:gd name="T54" fmla="*/ 490 w 2107"/>
              <a:gd name="T55" fmla="*/ 1930 h 2221"/>
              <a:gd name="T56" fmla="*/ 587 w 2107"/>
              <a:gd name="T57" fmla="*/ 1913 h 2221"/>
              <a:gd name="T58" fmla="*/ 1055 w 2107"/>
              <a:gd name="T59" fmla="*/ 2071 h 2221"/>
              <a:gd name="T60" fmla="*/ 605 w 2107"/>
              <a:gd name="T61" fmla="*/ 2078 h 2221"/>
              <a:gd name="T62" fmla="*/ 613 w 2107"/>
              <a:gd name="T63" fmla="*/ 2010 h 2221"/>
              <a:gd name="T64" fmla="*/ 1046 w 2107"/>
              <a:gd name="T65" fmla="*/ 2003 h 2221"/>
              <a:gd name="T66" fmla="*/ 1113 w 2107"/>
              <a:gd name="T67" fmla="*/ 1877 h 2221"/>
              <a:gd name="T68" fmla="*/ 1176 w 2107"/>
              <a:gd name="T69" fmla="*/ 1835 h 2221"/>
              <a:gd name="T70" fmla="*/ 1137 w 2107"/>
              <a:gd name="T71" fmla="*/ 1885 h 2221"/>
              <a:gd name="T72" fmla="*/ 1115 w 2107"/>
              <a:gd name="T73" fmla="*/ 1926 h 2221"/>
              <a:gd name="T74" fmla="*/ 1215 w 2107"/>
              <a:gd name="T75" fmla="*/ 1968 h 2221"/>
              <a:gd name="T76" fmla="*/ 1135 w 2107"/>
              <a:gd name="T77" fmla="*/ 1970 h 2221"/>
              <a:gd name="T78" fmla="*/ 1146 w 2107"/>
              <a:gd name="T79" fmla="*/ 2075 h 2221"/>
              <a:gd name="T80" fmla="*/ 1122 w 2107"/>
              <a:gd name="T81" fmla="*/ 2019 h 2221"/>
              <a:gd name="T82" fmla="*/ 1139 w 2107"/>
              <a:gd name="T83" fmla="*/ 2003 h 2221"/>
              <a:gd name="T84" fmla="*/ 1217 w 2107"/>
              <a:gd name="T85" fmla="*/ 2003 h 2221"/>
              <a:gd name="T86" fmla="*/ 1337 w 2107"/>
              <a:gd name="T87" fmla="*/ 1868 h 2221"/>
              <a:gd name="T88" fmla="*/ 1411 w 2107"/>
              <a:gd name="T89" fmla="*/ 1838 h 2221"/>
              <a:gd name="T90" fmla="*/ 1425 w 2107"/>
              <a:gd name="T91" fmla="*/ 1883 h 2221"/>
              <a:gd name="T92" fmla="*/ 1359 w 2107"/>
              <a:gd name="T93" fmla="*/ 1927 h 2221"/>
              <a:gd name="T94" fmla="*/ 1476 w 2107"/>
              <a:gd name="T95" fmla="*/ 1956 h 2221"/>
              <a:gd name="T96" fmla="*/ 1461 w 2107"/>
              <a:gd name="T97" fmla="*/ 1970 h 2221"/>
              <a:gd name="T98" fmla="*/ 1511 w 2107"/>
              <a:gd name="T99" fmla="*/ 2075 h 2221"/>
              <a:gd name="T100" fmla="*/ 1393 w 2107"/>
              <a:gd name="T101" fmla="*/ 2019 h 2221"/>
              <a:gd name="T102" fmla="*/ 1475 w 2107"/>
              <a:gd name="T103" fmla="*/ 2001 h 2221"/>
              <a:gd name="T104" fmla="*/ 1681 w 2107"/>
              <a:gd name="T105" fmla="*/ 2018 h 2221"/>
              <a:gd name="T106" fmla="*/ 1623 w 2107"/>
              <a:gd name="T107" fmla="*/ 2075 h 2221"/>
              <a:gd name="T108" fmla="*/ 1639 w 2107"/>
              <a:gd name="T109" fmla="*/ 2000 h 2221"/>
              <a:gd name="T110" fmla="*/ 1630 w 2107"/>
              <a:gd name="T111" fmla="*/ 1969 h 2221"/>
              <a:gd name="T112" fmla="*/ 1532 w 2107"/>
              <a:gd name="T113" fmla="*/ 1910 h 2221"/>
              <a:gd name="T114" fmla="*/ 933 w 2107"/>
              <a:gd name="T115" fmla="*/ 1308 h 2221"/>
              <a:gd name="T116" fmla="*/ 9 w 2107"/>
              <a:gd name="T117" fmla="*/ 909 h 2221"/>
              <a:gd name="T118" fmla="*/ 413 w 2107"/>
              <a:gd name="T119" fmla="*/ 386 h 2221"/>
              <a:gd name="T120" fmla="*/ 1700 w 2107"/>
              <a:gd name="T121" fmla="*/ 556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7" h="2221">
                <a:moveTo>
                  <a:pt x="2107" y="809"/>
                </a:moveTo>
                <a:cubicBezTo>
                  <a:pt x="2106" y="786"/>
                  <a:pt x="2103" y="764"/>
                  <a:pt x="2098" y="742"/>
                </a:cubicBezTo>
                <a:cubicBezTo>
                  <a:pt x="2098" y="745"/>
                  <a:pt x="2098" y="747"/>
                  <a:pt x="2098" y="749"/>
                </a:cubicBezTo>
                <a:cubicBezTo>
                  <a:pt x="2096" y="810"/>
                  <a:pt x="2076" y="869"/>
                  <a:pt x="2040" y="926"/>
                </a:cubicBezTo>
                <a:cubicBezTo>
                  <a:pt x="2018" y="961"/>
                  <a:pt x="1988" y="995"/>
                  <a:pt x="1953" y="1027"/>
                </a:cubicBezTo>
                <a:cubicBezTo>
                  <a:pt x="1918" y="1064"/>
                  <a:pt x="1873" y="1098"/>
                  <a:pt x="1819" y="1131"/>
                </a:cubicBezTo>
                <a:cubicBezTo>
                  <a:pt x="1777" y="1156"/>
                  <a:pt x="1731" y="1178"/>
                  <a:pt x="1682" y="1198"/>
                </a:cubicBezTo>
                <a:cubicBezTo>
                  <a:pt x="1682" y="1061"/>
                  <a:pt x="1682" y="1061"/>
                  <a:pt x="1682" y="1061"/>
                </a:cubicBezTo>
                <a:cubicBezTo>
                  <a:pt x="1682" y="1059"/>
                  <a:pt x="1682" y="1058"/>
                  <a:pt x="1682" y="1056"/>
                </a:cubicBezTo>
                <a:cubicBezTo>
                  <a:pt x="1680" y="988"/>
                  <a:pt x="1624" y="933"/>
                  <a:pt x="1554" y="933"/>
                </a:cubicBezTo>
                <a:cubicBezTo>
                  <a:pt x="555" y="933"/>
                  <a:pt x="555" y="933"/>
                  <a:pt x="555" y="933"/>
                </a:cubicBezTo>
                <a:cubicBezTo>
                  <a:pt x="484" y="933"/>
                  <a:pt x="426" y="990"/>
                  <a:pt x="426" y="1061"/>
                </a:cubicBezTo>
                <a:cubicBezTo>
                  <a:pt x="426" y="1141"/>
                  <a:pt x="426" y="1141"/>
                  <a:pt x="426" y="1141"/>
                </a:cubicBezTo>
                <a:cubicBezTo>
                  <a:pt x="430" y="1142"/>
                  <a:pt x="430" y="1142"/>
                  <a:pt x="430" y="1142"/>
                </a:cubicBezTo>
                <a:cubicBezTo>
                  <a:pt x="430" y="1143"/>
                  <a:pt x="459" y="1152"/>
                  <a:pt x="502" y="1162"/>
                </a:cubicBezTo>
                <a:cubicBezTo>
                  <a:pt x="502" y="1069"/>
                  <a:pt x="502" y="1069"/>
                  <a:pt x="502" y="1069"/>
                </a:cubicBezTo>
                <a:cubicBezTo>
                  <a:pt x="502" y="1032"/>
                  <a:pt x="531" y="1003"/>
                  <a:pt x="568" y="1003"/>
                </a:cubicBezTo>
                <a:cubicBezTo>
                  <a:pt x="1541" y="1003"/>
                  <a:pt x="1541" y="1003"/>
                  <a:pt x="1541" y="1003"/>
                </a:cubicBezTo>
                <a:cubicBezTo>
                  <a:pt x="1577" y="1003"/>
                  <a:pt x="1607" y="1032"/>
                  <a:pt x="1607" y="1069"/>
                </a:cubicBezTo>
                <a:cubicBezTo>
                  <a:pt x="1607" y="1668"/>
                  <a:pt x="1607" y="1668"/>
                  <a:pt x="1607" y="1668"/>
                </a:cubicBezTo>
                <a:cubicBezTo>
                  <a:pt x="1607" y="1704"/>
                  <a:pt x="1577" y="1734"/>
                  <a:pt x="1541" y="1734"/>
                </a:cubicBezTo>
                <a:cubicBezTo>
                  <a:pt x="568" y="1734"/>
                  <a:pt x="568" y="1734"/>
                  <a:pt x="568" y="1734"/>
                </a:cubicBezTo>
                <a:cubicBezTo>
                  <a:pt x="531" y="1734"/>
                  <a:pt x="502" y="1704"/>
                  <a:pt x="502" y="1668"/>
                </a:cubicBezTo>
                <a:cubicBezTo>
                  <a:pt x="502" y="1541"/>
                  <a:pt x="502" y="1541"/>
                  <a:pt x="502" y="1541"/>
                </a:cubicBezTo>
                <a:cubicBezTo>
                  <a:pt x="476" y="1535"/>
                  <a:pt x="451" y="1528"/>
                  <a:pt x="426" y="1520"/>
                </a:cubicBezTo>
                <a:cubicBezTo>
                  <a:pt x="426" y="1676"/>
                  <a:pt x="426" y="1676"/>
                  <a:pt x="426" y="1676"/>
                </a:cubicBezTo>
                <a:cubicBezTo>
                  <a:pt x="426" y="1736"/>
                  <a:pt x="467" y="1786"/>
                  <a:pt x="523" y="1800"/>
                </a:cubicBezTo>
                <a:cubicBezTo>
                  <a:pt x="491" y="1802"/>
                  <a:pt x="456" y="1813"/>
                  <a:pt x="435" y="1837"/>
                </a:cubicBezTo>
                <a:cubicBezTo>
                  <a:pt x="419" y="1857"/>
                  <a:pt x="403" y="1876"/>
                  <a:pt x="387" y="1895"/>
                </a:cubicBezTo>
                <a:cubicBezTo>
                  <a:pt x="337" y="1954"/>
                  <a:pt x="288" y="2013"/>
                  <a:pt x="239" y="2072"/>
                </a:cubicBezTo>
                <a:cubicBezTo>
                  <a:pt x="227" y="2086"/>
                  <a:pt x="203" y="2107"/>
                  <a:pt x="203" y="2127"/>
                </a:cubicBezTo>
                <a:cubicBezTo>
                  <a:pt x="203" y="2183"/>
                  <a:pt x="203" y="2183"/>
                  <a:pt x="203" y="2183"/>
                </a:cubicBezTo>
                <a:cubicBezTo>
                  <a:pt x="204" y="2190"/>
                  <a:pt x="206" y="2197"/>
                  <a:pt x="209" y="2202"/>
                </a:cubicBezTo>
                <a:cubicBezTo>
                  <a:pt x="222" y="2220"/>
                  <a:pt x="247" y="2221"/>
                  <a:pt x="267" y="2221"/>
                </a:cubicBezTo>
                <a:cubicBezTo>
                  <a:pt x="295" y="2221"/>
                  <a:pt x="1759" y="2221"/>
                  <a:pt x="1804" y="2221"/>
                </a:cubicBezTo>
                <a:cubicBezTo>
                  <a:pt x="1826" y="2221"/>
                  <a:pt x="1850" y="2219"/>
                  <a:pt x="1871" y="2214"/>
                </a:cubicBezTo>
                <a:cubicBezTo>
                  <a:pt x="1886" y="2211"/>
                  <a:pt x="1903" y="2203"/>
                  <a:pt x="1905" y="2186"/>
                </a:cubicBezTo>
                <a:cubicBezTo>
                  <a:pt x="1905" y="2126"/>
                  <a:pt x="1905" y="2126"/>
                  <a:pt x="1905" y="2126"/>
                </a:cubicBezTo>
                <a:cubicBezTo>
                  <a:pt x="1907" y="2113"/>
                  <a:pt x="1899" y="2100"/>
                  <a:pt x="1891" y="2091"/>
                </a:cubicBezTo>
                <a:cubicBezTo>
                  <a:pt x="1887" y="2086"/>
                  <a:pt x="1883" y="2081"/>
                  <a:pt x="1879" y="2077"/>
                </a:cubicBezTo>
                <a:cubicBezTo>
                  <a:pt x="1858" y="2052"/>
                  <a:pt x="1837" y="2027"/>
                  <a:pt x="1816" y="2003"/>
                </a:cubicBezTo>
                <a:cubicBezTo>
                  <a:pt x="1770" y="1948"/>
                  <a:pt x="1724" y="1894"/>
                  <a:pt x="1678" y="1840"/>
                </a:cubicBezTo>
                <a:cubicBezTo>
                  <a:pt x="1676" y="1837"/>
                  <a:pt x="1674" y="1834"/>
                  <a:pt x="1671" y="1832"/>
                </a:cubicBezTo>
                <a:cubicBezTo>
                  <a:pt x="1662" y="1820"/>
                  <a:pt x="1647" y="1813"/>
                  <a:pt x="1633" y="1809"/>
                </a:cubicBezTo>
                <a:cubicBezTo>
                  <a:pt x="1618" y="1804"/>
                  <a:pt x="1603" y="1801"/>
                  <a:pt x="1587" y="1800"/>
                </a:cubicBezTo>
                <a:cubicBezTo>
                  <a:pt x="1642" y="1785"/>
                  <a:pt x="1682" y="1735"/>
                  <a:pt x="1682" y="1676"/>
                </a:cubicBezTo>
                <a:cubicBezTo>
                  <a:pt x="1682" y="1462"/>
                  <a:pt x="1682" y="1462"/>
                  <a:pt x="1682" y="1462"/>
                </a:cubicBezTo>
                <a:cubicBezTo>
                  <a:pt x="1698" y="1455"/>
                  <a:pt x="1714" y="1448"/>
                  <a:pt x="1730" y="1441"/>
                </a:cubicBezTo>
                <a:cubicBezTo>
                  <a:pt x="1801" y="1408"/>
                  <a:pt x="1863" y="1368"/>
                  <a:pt x="1916" y="1325"/>
                </a:cubicBezTo>
                <a:cubicBezTo>
                  <a:pt x="1946" y="1300"/>
                  <a:pt x="1972" y="1273"/>
                  <a:pt x="1995" y="1246"/>
                </a:cubicBezTo>
                <a:cubicBezTo>
                  <a:pt x="2018" y="1218"/>
                  <a:pt x="2037" y="1187"/>
                  <a:pt x="2054" y="1154"/>
                </a:cubicBezTo>
                <a:cubicBezTo>
                  <a:pt x="2068" y="1124"/>
                  <a:pt x="2079" y="1090"/>
                  <a:pt x="2084" y="1054"/>
                </a:cubicBezTo>
                <a:cubicBezTo>
                  <a:pt x="2086" y="1040"/>
                  <a:pt x="2087" y="1026"/>
                  <a:pt x="2089" y="1013"/>
                </a:cubicBezTo>
                <a:cubicBezTo>
                  <a:pt x="2089" y="1008"/>
                  <a:pt x="2090" y="1003"/>
                  <a:pt x="2090" y="998"/>
                </a:cubicBezTo>
                <a:cubicBezTo>
                  <a:pt x="2102" y="877"/>
                  <a:pt x="2102" y="877"/>
                  <a:pt x="2102" y="877"/>
                </a:cubicBezTo>
                <a:cubicBezTo>
                  <a:pt x="2103" y="874"/>
                  <a:pt x="2103" y="870"/>
                  <a:pt x="2103" y="867"/>
                </a:cubicBezTo>
                <a:cubicBezTo>
                  <a:pt x="2105" y="848"/>
                  <a:pt x="2107" y="829"/>
                  <a:pt x="2107" y="809"/>
                </a:cubicBezTo>
                <a:close/>
                <a:moveTo>
                  <a:pt x="1474" y="1837"/>
                </a:moveTo>
                <a:cubicBezTo>
                  <a:pt x="1475" y="1836"/>
                  <a:pt x="1476" y="1836"/>
                  <a:pt x="1478" y="1836"/>
                </a:cubicBezTo>
                <a:cubicBezTo>
                  <a:pt x="1481" y="1835"/>
                  <a:pt x="1483" y="1835"/>
                  <a:pt x="1487" y="1835"/>
                </a:cubicBezTo>
                <a:cubicBezTo>
                  <a:pt x="1492" y="1835"/>
                  <a:pt x="1492" y="1835"/>
                  <a:pt x="1492" y="1835"/>
                </a:cubicBezTo>
                <a:cubicBezTo>
                  <a:pt x="1492" y="1835"/>
                  <a:pt x="1492" y="1835"/>
                  <a:pt x="1492" y="1835"/>
                </a:cubicBezTo>
                <a:cubicBezTo>
                  <a:pt x="1502" y="1835"/>
                  <a:pt x="1511" y="1835"/>
                  <a:pt x="1521" y="1835"/>
                </a:cubicBezTo>
                <a:cubicBezTo>
                  <a:pt x="1521" y="1835"/>
                  <a:pt x="1521" y="1835"/>
                  <a:pt x="1521" y="1835"/>
                </a:cubicBezTo>
                <a:cubicBezTo>
                  <a:pt x="1531" y="1835"/>
                  <a:pt x="1531" y="1835"/>
                  <a:pt x="1531" y="1835"/>
                </a:cubicBezTo>
                <a:cubicBezTo>
                  <a:pt x="1534" y="1834"/>
                  <a:pt x="1538" y="1835"/>
                  <a:pt x="1541" y="1835"/>
                </a:cubicBezTo>
                <a:cubicBezTo>
                  <a:pt x="1543" y="1836"/>
                  <a:pt x="1546" y="1836"/>
                  <a:pt x="1548" y="1837"/>
                </a:cubicBezTo>
                <a:cubicBezTo>
                  <a:pt x="1548" y="1837"/>
                  <a:pt x="1548" y="1837"/>
                  <a:pt x="1548" y="1837"/>
                </a:cubicBezTo>
                <a:cubicBezTo>
                  <a:pt x="1549" y="1837"/>
                  <a:pt x="1549" y="1838"/>
                  <a:pt x="1549" y="1838"/>
                </a:cubicBezTo>
                <a:cubicBezTo>
                  <a:pt x="1550" y="1838"/>
                  <a:pt x="1550" y="1838"/>
                  <a:pt x="1550" y="1838"/>
                </a:cubicBezTo>
                <a:cubicBezTo>
                  <a:pt x="1553" y="1839"/>
                  <a:pt x="1556" y="1840"/>
                  <a:pt x="1558" y="1842"/>
                </a:cubicBezTo>
                <a:cubicBezTo>
                  <a:pt x="1560" y="1843"/>
                  <a:pt x="1562" y="1845"/>
                  <a:pt x="1563" y="1847"/>
                </a:cubicBezTo>
                <a:cubicBezTo>
                  <a:pt x="1571" y="1858"/>
                  <a:pt x="1571" y="1858"/>
                  <a:pt x="1571" y="1858"/>
                </a:cubicBezTo>
                <a:cubicBezTo>
                  <a:pt x="1573" y="1861"/>
                  <a:pt x="1577" y="1865"/>
                  <a:pt x="1579" y="1870"/>
                </a:cubicBezTo>
                <a:cubicBezTo>
                  <a:pt x="1579" y="1870"/>
                  <a:pt x="1579" y="1870"/>
                  <a:pt x="1579" y="1870"/>
                </a:cubicBezTo>
                <a:cubicBezTo>
                  <a:pt x="1581" y="1872"/>
                  <a:pt x="1581" y="1874"/>
                  <a:pt x="1581" y="1876"/>
                </a:cubicBezTo>
                <a:cubicBezTo>
                  <a:pt x="1581" y="1877"/>
                  <a:pt x="1580" y="1878"/>
                  <a:pt x="1579" y="1879"/>
                </a:cubicBezTo>
                <a:cubicBezTo>
                  <a:pt x="1579" y="1879"/>
                  <a:pt x="1579" y="1880"/>
                  <a:pt x="1579" y="1880"/>
                </a:cubicBezTo>
                <a:cubicBezTo>
                  <a:pt x="1579" y="1880"/>
                  <a:pt x="1579" y="1880"/>
                  <a:pt x="1579" y="1880"/>
                </a:cubicBezTo>
                <a:cubicBezTo>
                  <a:pt x="1578" y="1880"/>
                  <a:pt x="1578" y="1880"/>
                  <a:pt x="1578" y="1880"/>
                </a:cubicBezTo>
                <a:cubicBezTo>
                  <a:pt x="1578" y="1880"/>
                  <a:pt x="1578" y="1881"/>
                  <a:pt x="1577" y="1881"/>
                </a:cubicBezTo>
                <a:cubicBezTo>
                  <a:pt x="1577" y="1881"/>
                  <a:pt x="1577" y="1881"/>
                  <a:pt x="1576" y="1881"/>
                </a:cubicBezTo>
                <a:cubicBezTo>
                  <a:pt x="1576" y="1881"/>
                  <a:pt x="1576" y="1882"/>
                  <a:pt x="1575" y="1882"/>
                </a:cubicBezTo>
                <a:cubicBezTo>
                  <a:pt x="1569" y="1885"/>
                  <a:pt x="1560" y="1884"/>
                  <a:pt x="1553" y="1884"/>
                </a:cubicBezTo>
                <a:cubicBezTo>
                  <a:pt x="1516" y="1884"/>
                  <a:pt x="1516" y="1884"/>
                  <a:pt x="1516" y="1884"/>
                </a:cubicBezTo>
                <a:cubicBezTo>
                  <a:pt x="1509" y="1884"/>
                  <a:pt x="1501" y="1883"/>
                  <a:pt x="1494" y="1879"/>
                </a:cubicBezTo>
                <a:cubicBezTo>
                  <a:pt x="1492" y="1878"/>
                  <a:pt x="1490" y="1877"/>
                  <a:pt x="1488" y="1876"/>
                </a:cubicBezTo>
                <a:cubicBezTo>
                  <a:pt x="1486" y="1874"/>
                  <a:pt x="1484" y="1872"/>
                  <a:pt x="1483" y="1871"/>
                </a:cubicBezTo>
                <a:cubicBezTo>
                  <a:pt x="1481" y="1868"/>
                  <a:pt x="1481" y="1868"/>
                  <a:pt x="1481" y="1868"/>
                </a:cubicBezTo>
                <a:cubicBezTo>
                  <a:pt x="1478" y="1861"/>
                  <a:pt x="1473" y="1854"/>
                  <a:pt x="1470" y="1847"/>
                </a:cubicBezTo>
                <a:cubicBezTo>
                  <a:pt x="1467" y="1842"/>
                  <a:pt x="1469" y="1839"/>
                  <a:pt x="1474" y="1837"/>
                </a:cubicBezTo>
                <a:close/>
                <a:moveTo>
                  <a:pt x="965" y="1871"/>
                </a:moveTo>
                <a:cubicBezTo>
                  <a:pt x="966" y="1869"/>
                  <a:pt x="966" y="1868"/>
                  <a:pt x="966" y="1866"/>
                </a:cubicBezTo>
                <a:cubicBezTo>
                  <a:pt x="966" y="1866"/>
                  <a:pt x="966" y="1866"/>
                  <a:pt x="966" y="1866"/>
                </a:cubicBezTo>
                <a:cubicBezTo>
                  <a:pt x="967" y="1861"/>
                  <a:pt x="966" y="1855"/>
                  <a:pt x="968" y="1850"/>
                </a:cubicBezTo>
                <a:cubicBezTo>
                  <a:pt x="968" y="1848"/>
                  <a:pt x="968" y="1848"/>
                  <a:pt x="968" y="1848"/>
                </a:cubicBezTo>
                <a:cubicBezTo>
                  <a:pt x="968" y="1846"/>
                  <a:pt x="969" y="1845"/>
                  <a:pt x="970" y="1843"/>
                </a:cubicBezTo>
                <a:cubicBezTo>
                  <a:pt x="971" y="1842"/>
                  <a:pt x="973" y="1841"/>
                  <a:pt x="974" y="1841"/>
                </a:cubicBezTo>
                <a:cubicBezTo>
                  <a:pt x="974" y="1840"/>
                  <a:pt x="974" y="1840"/>
                  <a:pt x="974" y="1840"/>
                </a:cubicBezTo>
                <a:cubicBezTo>
                  <a:pt x="975" y="1840"/>
                  <a:pt x="975" y="1840"/>
                  <a:pt x="975" y="1840"/>
                </a:cubicBezTo>
                <a:cubicBezTo>
                  <a:pt x="976" y="1840"/>
                  <a:pt x="976" y="1839"/>
                  <a:pt x="976" y="1839"/>
                </a:cubicBezTo>
                <a:cubicBezTo>
                  <a:pt x="976" y="1839"/>
                  <a:pt x="977" y="1839"/>
                  <a:pt x="977" y="1839"/>
                </a:cubicBezTo>
                <a:cubicBezTo>
                  <a:pt x="978" y="1839"/>
                  <a:pt x="978" y="1838"/>
                  <a:pt x="979" y="1838"/>
                </a:cubicBezTo>
                <a:cubicBezTo>
                  <a:pt x="980" y="1838"/>
                  <a:pt x="980" y="1838"/>
                  <a:pt x="980" y="1838"/>
                </a:cubicBezTo>
                <a:cubicBezTo>
                  <a:pt x="981" y="1837"/>
                  <a:pt x="982" y="1837"/>
                  <a:pt x="983" y="1837"/>
                </a:cubicBezTo>
                <a:cubicBezTo>
                  <a:pt x="983" y="1837"/>
                  <a:pt x="984" y="1837"/>
                  <a:pt x="984" y="1837"/>
                </a:cubicBezTo>
                <a:cubicBezTo>
                  <a:pt x="984" y="1837"/>
                  <a:pt x="984" y="1837"/>
                  <a:pt x="985" y="1837"/>
                </a:cubicBezTo>
                <a:cubicBezTo>
                  <a:pt x="985" y="1837"/>
                  <a:pt x="985" y="1837"/>
                  <a:pt x="986" y="1836"/>
                </a:cubicBezTo>
                <a:cubicBezTo>
                  <a:pt x="988" y="1836"/>
                  <a:pt x="991" y="1836"/>
                  <a:pt x="993" y="1836"/>
                </a:cubicBezTo>
                <a:cubicBezTo>
                  <a:pt x="995" y="1836"/>
                  <a:pt x="995" y="1836"/>
                  <a:pt x="995" y="1836"/>
                </a:cubicBezTo>
                <a:cubicBezTo>
                  <a:pt x="998" y="1836"/>
                  <a:pt x="1000" y="1836"/>
                  <a:pt x="1003" y="1836"/>
                </a:cubicBezTo>
                <a:cubicBezTo>
                  <a:pt x="1038" y="1836"/>
                  <a:pt x="1038" y="1836"/>
                  <a:pt x="1038" y="1836"/>
                </a:cubicBezTo>
                <a:cubicBezTo>
                  <a:pt x="1038" y="1836"/>
                  <a:pt x="1039" y="1836"/>
                  <a:pt x="1040" y="1836"/>
                </a:cubicBezTo>
                <a:cubicBezTo>
                  <a:pt x="1040" y="1836"/>
                  <a:pt x="1040" y="1836"/>
                  <a:pt x="1041" y="1836"/>
                </a:cubicBezTo>
                <a:cubicBezTo>
                  <a:pt x="1042" y="1836"/>
                  <a:pt x="1042" y="1836"/>
                  <a:pt x="1043" y="1836"/>
                </a:cubicBezTo>
                <a:cubicBezTo>
                  <a:pt x="1050" y="1837"/>
                  <a:pt x="1058" y="1839"/>
                  <a:pt x="1061" y="1844"/>
                </a:cubicBezTo>
                <a:cubicBezTo>
                  <a:pt x="1061" y="1845"/>
                  <a:pt x="1061" y="1845"/>
                  <a:pt x="1061" y="1846"/>
                </a:cubicBezTo>
                <a:cubicBezTo>
                  <a:pt x="1061" y="1846"/>
                  <a:pt x="1061" y="1846"/>
                  <a:pt x="1061" y="1846"/>
                </a:cubicBezTo>
                <a:cubicBezTo>
                  <a:pt x="1063" y="1853"/>
                  <a:pt x="1062" y="1863"/>
                  <a:pt x="1062" y="1870"/>
                </a:cubicBezTo>
                <a:cubicBezTo>
                  <a:pt x="1062" y="1872"/>
                  <a:pt x="1062" y="1872"/>
                  <a:pt x="1062" y="1872"/>
                </a:cubicBezTo>
                <a:cubicBezTo>
                  <a:pt x="1062" y="1873"/>
                  <a:pt x="1062" y="1874"/>
                  <a:pt x="1061" y="1876"/>
                </a:cubicBezTo>
                <a:cubicBezTo>
                  <a:pt x="1054" y="1889"/>
                  <a:pt x="1022" y="1885"/>
                  <a:pt x="1010" y="1885"/>
                </a:cubicBezTo>
                <a:cubicBezTo>
                  <a:pt x="1003" y="1885"/>
                  <a:pt x="996" y="1885"/>
                  <a:pt x="989" y="1885"/>
                </a:cubicBezTo>
                <a:cubicBezTo>
                  <a:pt x="983" y="1885"/>
                  <a:pt x="974" y="1884"/>
                  <a:pt x="969" y="1879"/>
                </a:cubicBezTo>
                <a:cubicBezTo>
                  <a:pt x="969" y="1879"/>
                  <a:pt x="969" y="1879"/>
                  <a:pt x="968" y="1879"/>
                </a:cubicBezTo>
                <a:cubicBezTo>
                  <a:pt x="968" y="1879"/>
                  <a:pt x="968" y="1878"/>
                  <a:pt x="968" y="1878"/>
                </a:cubicBezTo>
                <a:cubicBezTo>
                  <a:pt x="967" y="1878"/>
                  <a:pt x="967" y="1878"/>
                  <a:pt x="967" y="1877"/>
                </a:cubicBezTo>
                <a:cubicBezTo>
                  <a:pt x="967" y="1877"/>
                  <a:pt x="967" y="1877"/>
                  <a:pt x="967" y="1877"/>
                </a:cubicBezTo>
                <a:cubicBezTo>
                  <a:pt x="967" y="1877"/>
                  <a:pt x="967" y="1877"/>
                  <a:pt x="967" y="1877"/>
                </a:cubicBezTo>
                <a:cubicBezTo>
                  <a:pt x="966" y="1876"/>
                  <a:pt x="966" y="1876"/>
                  <a:pt x="966" y="1875"/>
                </a:cubicBezTo>
                <a:cubicBezTo>
                  <a:pt x="965" y="1874"/>
                  <a:pt x="965" y="1873"/>
                  <a:pt x="965" y="1872"/>
                </a:cubicBezTo>
                <a:lnTo>
                  <a:pt x="965" y="1871"/>
                </a:lnTo>
                <a:close/>
                <a:moveTo>
                  <a:pt x="956" y="1955"/>
                </a:moveTo>
                <a:cubicBezTo>
                  <a:pt x="956" y="1952"/>
                  <a:pt x="956" y="1952"/>
                  <a:pt x="956" y="1952"/>
                </a:cubicBezTo>
                <a:cubicBezTo>
                  <a:pt x="956" y="1952"/>
                  <a:pt x="956" y="1951"/>
                  <a:pt x="956" y="1951"/>
                </a:cubicBezTo>
                <a:cubicBezTo>
                  <a:pt x="957" y="1943"/>
                  <a:pt x="958" y="1935"/>
                  <a:pt x="959" y="1926"/>
                </a:cubicBezTo>
                <a:cubicBezTo>
                  <a:pt x="959" y="1926"/>
                  <a:pt x="959" y="1926"/>
                  <a:pt x="959" y="1926"/>
                </a:cubicBezTo>
                <a:cubicBezTo>
                  <a:pt x="959" y="1926"/>
                  <a:pt x="959" y="1926"/>
                  <a:pt x="959" y="1925"/>
                </a:cubicBezTo>
                <a:cubicBezTo>
                  <a:pt x="963" y="1907"/>
                  <a:pt x="999" y="1911"/>
                  <a:pt x="1013" y="1911"/>
                </a:cubicBezTo>
                <a:cubicBezTo>
                  <a:pt x="1025" y="1911"/>
                  <a:pt x="1055" y="1908"/>
                  <a:pt x="1061" y="1921"/>
                </a:cubicBezTo>
                <a:cubicBezTo>
                  <a:pt x="1062" y="1923"/>
                  <a:pt x="1063" y="1924"/>
                  <a:pt x="1063" y="1926"/>
                </a:cubicBezTo>
                <a:cubicBezTo>
                  <a:pt x="1063" y="1940"/>
                  <a:pt x="1063" y="1940"/>
                  <a:pt x="1063" y="1940"/>
                </a:cubicBezTo>
                <a:cubicBezTo>
                  <a:pt x="1063" y="1945"/>
                  <a:pt x="1063" y="1949"/>
                  <a:pt x="1063" y="1953"/>
                </a:cubicBezTo>
                <a:cubicBezTo>
                  <a:pt x="1063" y="1953"/>
                  <a:pt x="1063" y="1953"/>
                  <a:pt x="1063" y="1953"/>
                </a:cubicBezTo>
                <a:cubicBezTo>
                  <a:pt x="1063" y="1955"/>
                  <a:pt x="1063" y="1955"/>
                  <a:pt x="1063" y="1955"/>
                </a:cubicBezTo>
                <a:cubicBezTo>
                  <a:pt x="1063" y="1957"/>
                  <a:pt x="1062" y="1959"/>
                  <a:pt x="1061" y="1961"/>
                </a:cubicBezTo>
                <a:cubicBezTo>
                  <a:pt x="1061" y="1962"/>
                  <a:pt x="1060" y="1962"/>
                  <a:pt x="1060" y="1962"/>
                </a:cubicBezTo>
                <a:cubicBezTo>
                  <a:pt x="1060" y="1963"/>
                  <a:pt x="1059" y="1963"/>
                  <a:pt x="1059" y="1964"/>
                </a:cubicBezTo>
                <a:cubicBezTo>
                  <a:pt x="1058" y="1964"/>
                  <a:pt x="1058" y="1964"/>
                  <a:pt x="1058" y="1964"/>
                </a:cubicBezTo>
                <a:cubicBezTo>
                  <a:pt x="1055" y="1967"/>
                  <a:pt x="1051" y="1969"/>
                  <a:pt x="1046" y="1970"/>
                </a:cubicBezTo>
                <a:cubicBezTo>
                  <a:pt x="1046" y="1970"/>
                  <a:pt x="1046" y="1970"/>
                  <a:pt x="1046" y="1970"/>
                </a:cubicBezTo>
                <a:cubicBezTo>
                  <a:pt x="1046" y="1970"/>
                  <a:pt x="1046" y="1970"/>
                  <a:pt x="1046" y="1970"/>
                </a:cubicBezTo>
                <a:cubicBezTo>
                  <a:pt x="1044" y="1971"/>
                  <a:pt x="1043" y="1971"/>
                  <a:pt x="1041" y="1971"/>
                </a:cubicBezTo>
                <a:cubicBezTo>
                  <a:pt x="1041" y="1971"/>
                  <a:pt x="1040" y="1971"/>
                  <a:pt x="1040" y="1971"/>
                </a:cubicBezTo>
                <a:cubicBezTo>
                  <a:pt x="1038" y="1971"/>
                  <a:pt x="1037" y="1972"/>
                  <a:pt x="1035" y="1972"/>
                </a:cubicBezTo>
                <a:cubicBezTo>
                  <a:pt x="1035" y="1972"/>
                  <a:pt x="1035" y="1972"/>
                  <a:pt x="1035" y="1972"/>
                </a:cubicBezTo>
                <a:cubicBezTo>
                  <a:pt x="982" y="1972"/>
                  <a:pt x="982" y="1972"/>
                  <a:pt x="982" y="1972"/>
                </a:cubicBezTo>
                <a:cubicBezTo>
                  <a:pt x="976" y="1972"/>
                  <a:pt x="969" y="1971"/>
                  <a:pt x="963" y="1967"/>
                </a:cubicBezTo>
                <a:cubicBezTo>
                  <a:pt x="963" y="1967"/>
                  <a:pt x="963" y="1967"/>
                  <a:pt x="963" y="1967"/>
                </a:cubicBezTo>
                <a:cubicBezTo>
                  <a:pt x="963" y="1967"/>
                  <a:pt x="963" y="1967"/>
                  <a:pt x="963" y="1967"/>
                </a:cubicBezTo>
                <a:cubicBezTo>
                  <a:pt x="962" y="1966"/>
                  <a:pt x="961" y="1965"/>
                  <a:pt x="960" y="1964"/>
                </a:cubicBezTo>
                <a:cubicBezTo>
                  <a:pt x="959" y="1964"/>
                  <a:pt x="958" y="1963"/>
                  <a:pt x="958" y="1962"/>
                </a:cubicBezTo>
                <a:cubicBezTo>
                  <a:pt x="958" y="1962"/>
                  <a:pt x="958" y="1962"/>
                  <a:pt x="957" y="1962"/>
                </a:cubicBezTo>
                <a:cubicBezTo>
                  <a:pt x="956" y="1960"/>
                  <a:pt x="956" y="1957"/>
                  <a:pt x="956" y="1955"/>
                </a:cubicBezTo>
                <a:close/>
                <a:moveTo>
                  <a:pt x="820" y="1872"/>
                </a:moveTo>
                <a:cubicBezTo>
                  <a:pt x="820" y="1872"/>
                  <a:pt x="820" y="1872"/>
                  <a:pt x="820" y="1872"/>
                </a:cubicBezTo>
                <a:cubicBezTo>
                  <a:pt x="820" y="1872"/>
                  <a:pt x="820" y="1872"/>
                  <a:pt x="820" y="1872"/>
                </a:cubicBezTo>
                <a:cubicBezTo>
                  <a:pt x="820" y="1870"/>
                  <a:pt x="821" y="1868"/>
                  <a:pt x="822" y="1866"/>
                </a:cubicBezTo>
                <a:cubicBezTo>
                  <a:pt x="823" y="1861"/>
                  <a:pt x="824" y="1854"/>
                  <a:pt x="827" y="1849"/>
                </a:cubicBezTo>
                <a:cubicBezTo>
                  <a:pt x="827" y="1848"/>
                  <a:pt x="827" y="1848"/>
                  <a:pt x="827" y="1848"/>
                </a:cubicBezTo>
                <a:cubicBezTo>
                  <a:pt x="827" y="1847"/>
                  <a:pt x="829" y="1845"/>
                  <a:pt x="830" y="1844"/>
                </a:cubicBezTo>
                <a:cubicBezTo>
                  <a:pt x="831" y="1843"/>
                  <a:pt x="832" y="1842"/>
                  <a:pt x="833" y="1841"/>
                </a:cubicBezTo>
                <a:cubicBezTo>
                  <a:pt x="837" y="1839"/>
                  <a:pt x="840" y="1838"/>
                  <a:pt x="844" y="1837"/>
                </a:cubicBezTo>
                <a:cubicBezTo>
                  <a:pt x="845" y="1837"/>
                  <a:pt x="845" y="1837"/>
                  <a:pt x="845" y="1837"/>
                </a:cubicBezTo>
                <a:cubicBezTo>
                  <a:pt x="848" y="1836"/>
                  <a:pt x="851" y="1836"/>
                  <a:pt x="855" y="1836"/>
                </a:cubicBezTo>
                <a:cubicBezTo>
                  <a:pt x="859" y="1836"/>
                  <a:pt x="859" y="1836"/>
                  <a:pt x="859" y="1836"/>
                </a:cubicBezTo>
                <a:cubicBezTo>
                  <a:pt x="861" y="1836"/>
                  <a:pt x="862" y="1836"/>
                  <a:pt x="864" y="1836"/>
                </a:cubicBezTo>
                <a:cubicBezTo>
                  <a:pt x="873" y="1836"/>
                  <a:pt x="883" y="1836"/>
                  <a:pt x="893" y="1836"/>
                </a:cubicBezTo>
                <a:cubicBezTo>
                  <a:pt x="894" y="1836"/>
                  <a:pt x="896" y="1836"/>
                  <a:pt x="897" y="1836"/>
                </a:cubicBezTo>
                <a:cubicBezTo>
                  <a:pt x="899" y="1836"/>
                  <a:pt x="899" y="1836"/>
                  <a:pt x="899" y="1836"/>
                </a:cubicBezTo>
                <a:cubicBezTo>
                  <a:pt x="899" y="1836"/>
                  <a:pt x="899" y="1836"/>
                  <a:pt x="900" y="1836"/>
                </a:cubicBezTo>
                <a:cubicBezTo>
                  <a:pt x="901" y="1836"/>
                  <a:pt x="902" y="1836"/>
                  <a:pt x="904" y="1836"/>
                </a:cubicBezTo>
                <a:cubicBezTo>
                  <a:pt x="904" y="1836"/>
                  <a:pt x="904" y="1836"/>
                  <a:pt x="904" y="1836"/>
                </a:cubicBezTo>
                <a:cubicBezTo>
                  <a:pt x="911" y="1837"/>
                  <a:pt x="919" y="1839"/>
                  <a:pt x="921" y="1846"/>
                </a:cubicBezTo>
                <a:cubicBezTo>
                  <a:pt x="921" y="1846"/>
                  <a:pt x="921" y="1846"/>
                  <a:pt x="921" y="1846"/>
                </a:cubicBezTo>
                <a:cubicBezTo>
                  <a:pt x="921" y="1846"/>
                  <a:pt x="921" y="1846"/>
                  <a:pt x="921" y="1846"/>
                </a:cubicBezTo>
                <a:cubicBezTo>
                  <a:pt x="921" y="1854"/>
                  <a:pt x="918" y="1863"/>
                  <a:pt x="917" y="1870"/>
                </a:cubicBezTo>
                <a:cubicBezTo>
                  <a:pt x="917" y="1870"/>
                  <a:pt x="917" y="1870"/>
                  <a:pt x="917" y="1870"/>
                </a:cubicBezTo>
                <a:cubicBezTo>
                  <a:pt x="917" y="1872"/>
                  <a:pt x="917" y="1872"/>
                  <a:pt x="917" y="1872"/>
                </a:cubicBezTo>
                <a:cubicBezTo>
                  <a:pt x="916" y="1873"/>
                  <a:pt x="916" y="1875"/>
                  <a:pt x="914" y="1876"/>
                </a:cubicBezTo>
                <a:cubicBezTo>
                  <a:pt x="914" y="1876"/>
                  <a:pt x="914" y="1877"/>
                  <a:pt x="914" y="1877"/>
                </a:cubicBezTo>
                <a:cubicBezTo>
                  <a:pt x="914" y="1877"/>
                  <a:pt x="914" y="1877"/>
                  <a:pt x="914" y="1877"/>
                </a:cubicBezTo>
                <a:cubicBezTo>
                  <a:pt x="914" y="1877"/>
                  <a:pt x="914" y="1877"/>
                  <a:pt x="914" y="1877"/>
                </a:cubicBezTo>
                <a:cubicBezTo>
                  <a:pt x="904" y="1889"/>
                  <a:pt x="878" y="1886"/>
                  <a:pt x="865" y="1886"/>
                </a:cubicBezTo>
                <a:cubicBezTo>
                  <a:pt x="857" y="1886"/>
                  <a:pt x="849" y="1886"/>
                  <a:pt x="841" y="1886"/>
                </a:cubicBezTo>
                <a:cubicBezTo>
                  <a:pt x="834" y="1886"/>
                  <a:pt x="824" y="1884"/>
                  <a:pt x="820" y="1877"/>
                </a:cubicBezTo>
                <a:cubicBezTo>
                  <a:pt x="820" y="1877"/>
                  <a:pt x="820" y="1876"/>
                  <a:pt x="820" y="1875"/>
                </a:cubicBezTo>
                <a:cubicBezTo>
                  <a:pt x="820" y="1875"/>
                  <a:pt x="820" y="1875"/>
                  <a:pt x="820" y="1874"/>
                </a:cubicBezTo>
                <a:cubicBezTo>
                  <a:pt x="820" y="1873"/>
                  <a:pt x="820" y="1873"/>
                  <a:pt x="820" y="1872"/>
                </a:cubicBezTo>
                <a:close/>
                <a:moveTo>
                  <a:pt x="795" y="1956"/>
                </a:moveTo>
                <a:cubicBezTo>
                  <a:pt x="796" y="1952"/>
                  <a:pt x="796" y="1952"/>
                  <a:pt x="796" y="1952"/>
                </a:cubicBezTo>
                <a:cubicBezTo>
                  <a:pt x="796" y="1952"/>
                  <a:pt x="796" y="1952"/>
                  <a:pt x="796" y="1952"/>
                </a:cubicBezTo>
                <a:cubicBezTo>
                  <a:pt x="796" y="1951"/>
                  <a:pt x="796" y="1951"/>
                  <a:pt x="796" y="1950"/>
                </a:cubicBezTo>
                <a:cubicBezTo>
                  <a:pt x="803" y="1926"/>
                  <a:pt x="803" y="1926"/>
                  <a:pt x="803" y="1926"/>
                </a:cubicBezTo>
                <a:cubicBezTo>
                  <a:pt x="804" y="1926"/>
                  <a:pt x="804" y="1926"/>
                  <a:pt x="804" y="1925"/>
                </a:cubicBezTo>
                <a:cubicBezTo>
                  <a:pt x="811" y="1908"/>
                  <a:pt x="843" y="1911"/>
                  <a:pt x="859" y="1911"/>
                </a:cubicBezTo>
                <a:cubicBezTo>
                  <a:pt x="865" y="1911"/>
                  <a:pt x="877" y="1910"/>
                  <a:pt x="888" y="1912"/>
                </a:cubicBezTo>
                <a:cubicBezTo>
                  <a:pt x="890" y="1912"/>
                  <a:pt x="891" y="1912"/>
                  <a:pt x="893" y="1913"/>
                </a:cubicBezTo>
                <a:cubicBezTo>
                  <a:pt x="894" y="1913"/>
                  <a:pt x="894" y="1913"/>
                  <a:pt x="894" y="1913"/>
                </a:cubicBezTo>
                <a:cubicBezTo>
                  <a:pt x="899" y="1914"/>
                  <a:pt x="903" y="1916"/>
                  <a:pt x="905" y="1920"/>
                </a:cubicBezTo>
                <a:cubicBezTo>
                  <a:pt x="906" y="1920"/>
                  <a:pt x="906" y="1920"/>
                  <a:pt x="906" y="1920"/>
                </a:cubicBezTo>
                <a:cubicBezTo>
                  <a:pt x="906" y="1921"/>
                  <a:pt x="906" y="1921"/>
                  <a:pt x="906" y="1921"/>
                </a:cubicBezTo>
                <a:cubicBezTo>
                  <a:pt x="906" y="1921"/>
                  <a:pt x="906" y="1921"/>
                  <a:pt x="906" y="1921"/>
                </a:cubicBezTo>
                <a:cubicBezTo>
                  <a:pt x="907" y="1923"/>
                  <a:pt x="907" y="1924"/>
                  <a:pt x="907" y="1926"/>
                </a:cubicBezTo>
                <a:cubicBezTo>
                  <a:pt x="907" y="1928"/>
                  <a:pt x="907" y="1928"/>
                  <a:pt x="907" y="1928"/>
                </a:cubicBezTo>
                <a:cubicBezTo>
                  <a:pt x="907" y="1928"/>
                  <a:pt x="907" y="1928"/>
                  <a:pt x="907" y="1928"/>
                </a:cubicBezTo>
                <a:cubicBezTo>
                  <a:pt x="906" y="1932"/>
                  <a:pt x="905" y="1936"/>
                  <a:pt x="904" y="1941"/>
                </a:cubicBezTo>
                <a:cubicBezTo>
                  <a:pt x="902" y="1955"/>
                  <a:pt x="902" y="1955"/>
                  <a:pt x="902" y="1955"/>
                </a:cubicBezTo>
                <a:cubicBezTo>
                  <a:pt x="901" y="1958"/>
                  <a:pt x="900" y="1960"/>
                  <a:pt x="899" y="1962"/>
                </a:cubicBezTo>
                <a:cubicBezTo>
                  <a:pt x="898" y="1962"/>
                  <a:pt x="898" y="1962"/>
                  <a:pt x="898" y="1962"/>
                </a:cubicBezTo>
                <a:cubicBezTo>
                  <a:pt x="898" y="1963"/>
                  <a:pt x="897" y="1963"/>
                  <a:pt x="897" y="1963"/>
                </a:cubicBezTo>
                <a:cubicBezTo>
                  <a:pt x="897" y="1964"/>
                  <a:pt x="896" y="1964"/>
                  <a:pt x="895" y="1965"/>
                </a:cubicBezTo>
                <a:cubicBezTo>
                  <a:pt x="891" y="1968"/>
                  <a:pt x="887" y="1969"/>
                  <a:pt x="882" y="1971"/>
                </a:cubicBezTo>
                <a:cubicBezTo>
                  <a:pt x="882" y="1971"/>
                  <a:pt x="882" y="1971"/>
                  <a:pt x="882" y="1971"/>
                </a:cubicBezTo>
                <a:cubicBezTo>
                  <a:pt x="882" y="1971"/>
                  <a:pt x="882" y="1971"/>
                  <a:pt x="882" y="1971"/>
                </a:cubicBezTo>
                <a:cubicBezTo>
                  <a:pt x="880" y="1971"/>
                  <a:pt x="879" y="1971"/>
                  <a:pt x="877" y="1971"/>
                </a:cubicBezTo>
                <a:cubicBezTo>
                  <a:pt x="877" y="1972"/>
                  <a:pt x="876" y="1972"/>
                  <a:pt x="876" y="1972"/>
                </a:cubicBezTo>
                <a:cubicBezTo>
                  <a:pt x="874" y="1972"/>
                  <a:pt x="872" y="1972"/>
                  <a:pt x="871" y="1972"/>
                </a:cubicBezTo>
                <a:cubicBezTo>
                  <a:pt x="871" y="1972"/>
                  <a:pt x="871" y="1972"/>
                  <a:pt x="871" y="1972"/>
                </a:cubicBezTo>
                <a:cubicBezTo>
                  <a:pt x="818" y="1972"/>
                  <a:pt x="818" y="1972"/>
                  <a:pt x="818" y="1972"/>
                </a:cubicBezTo>
                <a:cubicBezTo>
                  <a:pt x="812" y="1972"/>
                  <a:pt x="805" y="1971"/>
                  <a:pt x="799" y="1967"/>
                </a:cubicBezTo>
                <a:cubicBezTo>
                  <a:pt x="799" y="1967"/>
                  <a:pt x="799" y="1967"/>
                  <a:pt x="799" y="1967"/>
                </a:cubicBezTo>
                <a:cubicBezTo>
                  <a:pt x="799" y="1967"/>
                  <a:pt x="799" y="1967"/>
                  <a:pt x="799" y="1967"/>
                </a:cubicBezTo>
                <a:cubicBezTo>
                  <a:pt x="798" y="1967"/>
                  <a:pt x="797" y="1966"/>
                  <a:pt x="797" y="1965"/>
                </a:cubicBezTo>
                <a:cubicBezTo>
                  <a:pt x="796" y="1964"/>
                  <a:pt x="796" y="1963"/>
                  <a:pt x="795" y="1963"/>
                </a:cubicBezTo>
                <a:cubicBezTo>
                  <a:pt x="795" y="1962"/>
                  <a:pt x="795" y="1962"/>
                  <a:pt x="795" y="1962"/>
                </a:cubicBezTo>
                <a:cubicBezTo>
                  <a:pt x="794" y="1960"/>
                  <a:pt x="794" y="1958"/>
                  <a:pt x="795" y="1956"/>
                </a:cubicBezTo>
                <a:close/>
                <a:moveTo>
                  <a:pt x="674" y="1875"/>
                </a:moveTo>
                <a:cubicBezTo>
                  <a:pt x="674" y="1872"/>
                  <a:pt x="676" y="1869"/>
                  <a:pt x="677" y="1867"/>
                </a:cubicBezTo>
                <a:cubicBezTo>
                  <a:pt x="680" y="1861"/>
                  <a:pt x="683" y="1852"/>
                  <a:pt x="687" y="1847"/>
                </a:cubicBezTo>
                <a:cubicBezTo>
                  <a:pt x="688" y="1846"/>
                  <a:pt x="688" y="1846"/>
                  <a:pt x="688" y="1846"/>
                </a:cubicBezTo>
                <a:cubicBezTo>
                  <a:pt x="688" y="1846"/>
                  <a:pt x="689" y="1845"/>
                  <a:pt x="689" y="1845"/>
                </a:cubicBezTo>
                <a:cubicBezTo>
                  <a:pt x="689" y="1845"/>
                  <a:pt x="689" y="1845"/>
                  <a:pt x="690" y="1844"/>
                </a:cubicBezTo>
                <a:cubicBezTo>
                  <a:pt x="690" y="1844"/>
                  <a:pt x="690" y="1844"/>
                  <a:pt x="690" y="1844"/>
                </a:cubicBezTo>
                <a:cubicBezTo>
                  <a:pt x="690" y="1844"/>
                  <a:pt x="691" y="1844"/>
                  <a:pt x="691" y="1843"/>
                </a:cubicBezTo>
                <a:cubicBezTo>
                  <a:pt x="695" y="1840"/>
                  <a:pt x="700" y="1838"/>
                  <a:pt x="706" y="1838"/>
                </a:cubicBezTo>
                <a:cubicBezTo>
                  <a:pt x="706" y="1837"/>
                  <a:pt x="706" y="1837"/>
                  <a:pt x="706" y="1837"/>
                </a:cubicBezTo>
                <a:cubicBezTo>
                  <a:pt x="709" y="1837"/>
                  <a:pt x="713" y="1836"/>
                  <a:pt x="716" y="1836"/>
                </a:cubicBezTo>
                <a:cubicBezTo>
                  <a:pt x="734" y="1836"/>
                  <a:pt x="734" y="1836"/>
                  <a:pt x="734" y="1836"/>
                </a:cubicBezTo>
                <a:cubicBezTo>
                  <a:pt x="740" y="1836"/>
                  <a:pt x="746" y="1836"/>
                  <a:pt x="751" y="1836"/>
                </a:cubicBezTo>
                <a:cubicBezTo>
                  <a:pt x="759" y="1836"/>
                  <a:pt x="771" y="1835"/>
                  <a:pt x="777" y="1841"/>
                </a:cubicBezTo>
                <a:cubicBezTo>
                  <a:pt x="778" y="1841"/>
                  <a:pt x="778" y="1842"/>
                  <a:pt x="778" y="1842"/>
                </a:cubicBezTo>
                <a:cubicBezTo>
                  <a:pt x="778" y="1842"/>
                  <a:pt x="779" y="1842"/>
                  <a:pt x="779" y="1842"/>
                </a:cubicBezTo>
                <a:cubicBezTo>
                  <a:pt x="779" y="1842"/>
                  <a:pt x="779" y="1843"/>
                  <a:pt x="779" y="1843"/>
                </a:cubicBezTo>
                <a:cubicBezTo>
                  <a:pt x="779" y="1843"/>
                  <a:pt x="779" y="1843"/>
                  <a:pt x="780" y="1844"/>
                </a:cubicBezTo>
                <a:cubicBezTo>
                  <a:pt x="780" y="1845"/>
                  <a:pt x="780" y="1846"/>
                  <a:pt x="780" y="1847"/>
                </a:cubicBezTo>
                <a:cubicBezTo>
                  <a:pt x="779" y="1854"/>
                  <a:pt x="774" y="1863"/>
                  <a:pt x="773" y="1867"/>
                </a:cubicBezTo>
                <a:cubicBezTo>
                  <a:pt x="773" y="1867"/>
                  <a:pt x="773" y="1867"/>
                  <a:pt x="773" y="1867"/>
                </a:cubicBezTo>
                <a:cubicBezTo>
                  <a:pt x="772" y="1869"/>
                  <a:pt x="772" y="1870"/>
                  <a:pt x="771" y="1871"/>
                </a:cubicBezTo>
                <a:cubicBezTo>
                  <a:pt x="771" y="1872"/>
                  <a:pt x="771" y="1872"/>
                  <a:pt x="771" y="1872"/>
                </a:cubicBezTo>
                <a:cubicBezTo>
                  <a:pt x="771" y="1873"/>
                  <a:pt x="771" y="1873"/>
                  <a:pt x="770" y="1873"/>
                </a:cubicBezTo>
                <a:cubicBezTo>
                  <a:pt x="770" y="1874"/>
                  <a:pt x="770" y="1874"/>
                  <a:pt x="770" y="1874"/>
                </a:cubicBezTo>
                <a:cubicBezTo>
                  <a:pt x="770" y="1875"/>
                  <a:pt x="769" y="1875"/>
                  <a:pt x="769" y="1876"/>
                </a:cubicBezTo>
                <a:cubicBezTo>
                  <a:pt x="769" y="1876"/>
                  <a:pt x="769" y="1876"/>
                  <a:pt x="768" y="1876"/>
                </a:cubicBezTo>
                <a:cubicBezTo>
                  <a:pt x="768" y="1876"/>
                  <a:pt x="768" y="1877"/>
                  <a:pt x="768" y="1877"/>
                </a:cubicBezTo>
                <a:cubicBezTo>
                  <a:pt x="768" y="1877"/>
                  <a:pt x="767" y="1877"/>
                  <a:pt x="767" y="1877"/>
                </a:cubicBezTo>
                <a:cubicBezTo>
                  <a:pt x="766" y="1878"/>
                  <a:pt x="765" y="1879"/>
                  <a:pt x="764" y="1880"/>
                </a:cubicBezTo>
                <a:cubicBezTo>
                  <a:pt x="763" y="1880"/>
                  <a:pt x="762" y="1881"/>
                  <a:pt x="761" y="1881"/>
                </a:cubicBezTo>
                <a:cubicBezTo>
                  <a:pt x="760" y="1882"/>
                  <a:pt x="760" y="1882"/>
                  <a:pt x="760" y="1882"/>
                </a:cubicBezTo>
                <a:cubicBezTo>
                  <a:pt x="760" y="1882"/>
                  <a:pt x="760" y="1882"/>
                  <a:pt x="760" y="1882"/>
                </a:cubicBezTo>
                <a:cubicBezTo>
                  <a:pt x="756" y="1883"/>
                  <a:pt x="752" y="1885"/>
                  <a:pt x="749" y="1885"/>
                </a:cubicBezTo>
                <a:cubicBezTo>
                  <a:pt x="748" y="1885"/>
                  <a:pt x="746" y="1885"/>
                  <a:pt x="745" y="1886"/>
                </a:cubicBezTo>
                <a:cubicBezTo>
                  <a:pt x="745" y="1886"/>
                  <a:pt x="745" y="1886"/>
                  <a:pt x="745" y="1886"/>
                </a:cubicBezTo>
                <a:cubicBezTo>
                  <a:pt x="738" y="1886"/>
                  <a:pt x="730" y="1886"/>
                  <a:pt x="723" y="1886"/>
                </a:cubicBezTo>
                <a:cubicBezTo>
                  <a:pt x="693" y="1886"/>
                  <a:pt x="693" y="1886"/>
                  <a:pt x="693" y="1886"/>
                </a:cubicBezTo>
                <a:cubicBezTo>
                  <a:pt x="687" y="1886"/>
                  <a:pt x="676" y="1885"/>
                  <a:pt x="674" y="1878"/>
                </a:cubicBezTo>
                <a:cubicBezTo>
                  <a:pt x="673" y="1877"/>
                  <a:pt x="673" y="1876"/>
                  <a:pt x="673" y="1876"/>
                </a:cubicBezTo>
                <a:cubicBezTo>
                  <a:pt x="673" y="1875"/>
                  <a:pt x="674" y="1875"/>
                  <a:pt x="674" y="1875"/>
                </a:cubicBezTo>
                <a:close/>
                <a:moveTo>
                  <a:pt x="647" y="1928"/>
                </a:moveTo>
                <a:cubicBezTo>
                  <a:pt x="648" y="1927"/>
                  <a:pt x="648" y="1927"/>
                  <a:pt x="648" y="1927"/>
                </a:cubicBezTo>
                <a:cubicBezTo>
                  <a:pt x="648" y="1926"/>
                  <a:pt x="648" y="1926"/>
                  <a:pt x="648" y="1926"/>
                </a:cubicBezTo>
                <a:cubicBezTo>
                  <a:pt x="649" y="1925"/>
                  <a:pt x="649" y="1924"/>
                  <a:pt x="650" y="1924"/>
                </a:cubicBezTo>
                <a:cubicBezTo>
                  <a:pt x="650" y="1924"/>
                  <a:pt x="650" y="1924"/>
                  <a:pt x="650" y="1924"/>
                </a:cubicBezTo>
                <a:cubicBezTo>
                  <a:pt x="661" y="1909"/>
                  <a:pt x="687" y="1912"/>
                  <a:pt x="703" y="1912"/>
                </a:cubicBezTo>
                <a:cubicBezTo>
                  <a:pt x="703" y="1912"/>
                  <a:pt x="703" y="1912"/>
                  <a:pt x="703" y="1912"/>
                </a:cubicBezTo>
                <a:cubicBezTo>
                  <a:pt x="708" y="1912"/>
                  <a:pt x="720" y="1911"/>
                  <a:pt x="730" y="1912"/>
                </a:cubicBezTo>
                <a:cubicBezTo>
                  <a:pt x="734" y="1912"/>
                  <a:pt x="737" y="1912"/>
                  <a:pt x="740" y="1913"/>
                </a:cubicBezTo>
                <a:cubicBezTo>
                  <a:pt x="742" y="1913"/>
                  <a:pt x="744" y="1914"/>
                  <a:pt x="745" y="1915"/>
                </a:cubicBezTo>
                <a:cubicBezTo>
                  <a:pt x="749" y="1917"/>
                  <a:pt x="752" y="1919"/>
                  <a:pt x="752" y="1923"/>
                </a:cubicBezTo>
                <a:cubicBezTo>
                  <a:pt x="752" y="1923"/>
                  <a:pt x="752" y="1924"/>
                  <a:pt x="752" y="1924"/>
                </a:cubicBezTo>
                <a:cubicBezTo>
                  <a:pt x="752" y="1924"/>
                  <a:pt x="752" y="1924"/>
                  <a:pt x="752" y="1924"/>
                </a:cubicBezTo>
                <a:cubicBezTo>
                  <a:pt x="752" y="1925"/>
                  <a:pt x="751" y="1926"/>
                  <a:pt x="751" y="1927"/>
                </a:cubicBezTo>
                <a:cubicBezTo>
                  <a:pt x="741" y="1956"/>
                  <a:pt x="741" y="1956"/>
                  <a:pt x="741" y="1956"/>
                </a:cubicBezTo>
                <a:cubicBezTo>
                  <a:pt x="740" y="1958"/>
                  <a:pt x="738" y="1960"/>
                  <a:pt x="736" y="1962"/>
                </a:cubicBezTo>
                <a:cubicBezTo>
                  <a:pt x="734" y="1964"/>
                  <a:pt x="731" y="1966"/>
                  <a:pt x="728" y="1967"/>
                </a:cubicBezTo>
                <a:cubicBezTo>
                  <a:pt x="728" y="1968"/>
                  <a:pt x="727" y="1968"/>
                  <a:pt x="727" y="1968"/>
                </a:cubicBezTo>
                <a:cubicBezTo>
                  <a:pt x="723" y="1970"/>
                  <a:pt x="718" y="1971"/>
                  <a:pt x="713" y="1972"/>
                </a:cubicBezTo>
                <a:cubicBezTo>
                  <a:pt x="713" y="1972"/>
                  <a:pt x="713" y="1972"/>
                  <a:pt x="713" y="1972"/>
                </a:cubicBezTo>
                <a:cubicBezTo>
                  <a:pt x="712" y="1972"/>
                  <a:pt x="711" y="1972"/>
                  <a:pt x="710" y="1972"/>
                </a:cubicBezTo>
                <a:cubicBezTo>
                  <a:pt x="701" y="1973"/>
                  <a:pt x="692" y="1972"/>
                  <a:pt x="682" y="1972"/>
                </a:cubicBezTo>
                <a:cubicBezTo>
                  <a:pt x="673" y="1973"/>
                  <a:pt x="663" y="1973"/>
                  <a:pt x="654" y="1973"/>
                </a:cubicBezTo>
                <a:cubicBezTo>
                  <a:pt x="647" y="1973"/>
                  <a:pt x="638" y="1971"/>
                  <a:pt x="634" y="1966"/>
                </a:cubicBezTo>
                <a:cubicBezTo>
                  <a:pt x="634" y="1965"/>
                  <a:pt x="634" y="1965"/>
                  <a:pt x="633" y="1965"/>
                </a:cubicBezTo>
                <a:cubicBezTo>
                  <a:pt x="633" y="1964"/>
                  <a:pt x="633" y="1964"/>
                  <a:pt x="633" y="1964"/>
                </a:cubicBezTo>
                <a:cubicBezTo>
                  <a:pt x="633" y="1963"/>
                  <a:pt x="633" y="1963"/>
                  <a:pt x="632" y="1963"/>
                </a:cubicBezTo>
                <a:cubicBezTo>
                  <a:pt x="632" y="1963"/>
                  <a:pt x="632" y="1962"/>
                  <a:pt x="632" y="1962"/>
                </a:cubicBezTo>
                <a:cubicBezTo>
                  <a:pt x="632" y="1962"/>
                  <a:pt x="632" y="1962"/>
                  <a:pt x="632" y="1962"/>
                </a:cubicBezTo>
                <a:cubicBezTo>
                  <a:pt x="632" y="1962"/>
                  <a:pt x="632" y="1961"/>
                  <a:pt x="632" y="1960"/>
                </a:cubicBezTo>
                <a:cubicBezTo>
                  <a:pt x="632" y="1959"/>
                  <a:pt x="632" y="1959"/>
                  <a:pt x="633" y="1959"/>
                </a:cubicBezTo>
                <a:cubicBezTo>
                  <a:pt x="633" y="1958"/>
                  <a:pt x="633" y="1957"/>
                  <a:pt x="633" y="1956"/>
                </a:cubicBezTo>
                <a:cubicBezTo>
                  <a:pt x="633" y="1956"/>
                  <a:pt x="633" y="1956"/>
                  <a:pt x="633" y="1956"/>
                </a:cubicBezTo>
                <a:cubicBezTo>
                  <a:pt x="634" y="1955"/>
                  <a:pt x="634" y="1955"/>
                  <a:pt x="634" y="1955"/>
                </a:cubicBezTo>
                <a:cubicBezTo>
                  <a:pt x="634" y="1954"/>
                  <a:pt x="635" y="1953"/>
                  <a:pt x="635" y="1952"/>
                </a:cubicBezTo>
                <a:cubicBezTo>
                  <a:pt x="639" y="1944"/>
                  <a:pt x="643" y="1936"/>
                  <a:pt x="647" y="1928"/>
                </a:cubicBezTo>
                <a:cubicBezTo>
                  <a:pt x="647" y="1928"/>
                  <a:pt x="647" y="1928"/>
                  <a:pt x="647" y="1928"/>
                </a:cubicBezTo>
                <a:close/>
                <a:moveTo>
                  <a:pt x="527" y="1875"/>
                </a:moveTo>
                <a:cubicBezTo>
                  <a:pt x="528" y="1873"/>
                  <a:pt x="531" y="1870"/>
                  <a:pt x="532" y="1868"/>
                </a:cubicBezTo>
                <a:cubicBezTo>
                  <a:pt x="536" y="1861"/>
                  <a:pt x="541" y="1854"/>
                  <a:pt x="546" y="1848"/>
                </a:cubicBezTo>
                <a:cubicBezTo>
                  <a:pt x="546" y="1847"/>
                  <a:pt x="546" y="1847"/>
                  <a:pt x="547" y="1847"/>
                </a:cubicBezTo>
                <a:cubicBezTo>
                  <a:pt x="547" y="1847"/>
                  <a:pt x="547" y="1847"/>
                  <a:pt x="547" y="1846"/>
                </a:cubicBezTo>
                <a:cubicBezTo>
                  <a:pt x="561" y="1833"/>
                  <a:pt x="590" y="1837"/>
                  <a:pt x="608" y="1837"/>
                </a:cubicBezTo>
                <a:cubicBezTo>
                  <a:pt x="616" y="1837"/>
                  <a:pt x="626" y="1835"/>
                  <a:pt x="634" y="1839"/>
                </a:cubicBezTo>
                <a:cubicBezTo>
                  <a:pt x="634" y="1839"/>
                  <a:pt x="634" y="1839"/>
                  <a:pt x="634" y="1839"/>
                </a:cubicBezTo>
                <a:cubicBezTo>
                  <a:pt x="634" y="1839"/>
                  <a:pt x="635" y="1839"/>
                  <a:pt x="636" y="1840"/>
                </a:cubicBezTo>
                <a:cubicBezTo>
                  <a:pt x="636" y="1840"/>
                  <a:pt x="636" y="1840"/>
                  <a:pt x="636" y="1840"/>
                </a:cubicBezTo>
                <a:cubicBezTo>
                  <a:pt x="638" y="1841"/>
                  <a:pt x="639" y="1843"/>
                  <a:pt x="639" y="1844"/>
                </a:cubicBezTo>
                <a:cubicBezTo>
                  <a:pt x="640" y="1845"/>
                  <a:pt x="640" y="1847"/>
                  <a:pt x="639" y="1849"/>
                </a:cubicBezTo>
                <a:cubicBezTo>
                  <a:pt x="638" y="1850"/>
                  <a:pt x="638" y="1850"/>
                  <a:pt x="638" y="1850"/>
                </a:cubicBezTo>
                <a:cubicBezTo>
                  <a:pt x="637" y="1854"/>
                  <a:pt x="633" y="1858"/>
                  <a:pt x="631" y="1862"/>
                </a:cubicBezTo>
                <a:cubicBezTo>
                  <a:pt x="631" y="1862"/>
                  <a:pt x="631" y="1862"/>
                  <a:pt x="631" y="1862"/>
                </a:cubicBezTo>
                <a:cubicBezTo>
                  <a:pt x="625" y="1873"/>
                  <a:pt x="625" y="1873"/>
                  <a:pt x="625" y="1873"/>
                </a:cubicBezTo>
                <a:cubicBezTo>
                  <a:pt x="624" y="1874"/>
                  <a:pt x="623" y="1876"/>
                  <a:pt x="621" y="1878"/>
                </a:cubicBezTo>
                <a:cubicBezTo>
                  <a:pt x="618" y="1879"/>
                  <a:pt x="616" y="1881"/>
                  <a:pt x="613" y="1882"/>
                </a:cubicBezTo>
                <a:cubicBezTo>
                  <a:pt x="612" y="1882"/>
                  <a:pt x="611" y="1883"/>
                  <a:pt x="610" y="1883"/>
                </a:cubicBezTo>
                <a:cubicBezTo>
                  <a:pt x="610" y="1883"/>
                  <a:pt x="609" y="1883"/>
                  <a:pt x="609" y="1884"/>
                </a:cubicBezTo>
                <a:cubicBezTo>
                  <a:pt x="609" y="1884"/>
                  <a:pt x="609" y="1884"/>
                  <a:pt x="609" y="1884"/>
                </a:cubicBezTo>
                <a:cubicBezTo>
                  <a:pt x="607" y="1884"/>
                  <a:pt x="605" y="1885"/>
                  <a:pt x="603" y="1885"/>
                </a:cubicBezTo>
                <a:cubicBezTo>
                  <a:pt x="599" y="1886"/>
                  <a:pt x="596" y="1886"/>
                  <a:pt x="592" y="1886"/>
                </a:cubicBezTo>
                <a:cubicBezTo>
                  <a:pt x="582" y="1886"/>
                  <a:pt x="582" y="1886"/>
                  <a:pt x="582" y="1886"/>
                </a:cubicBezTo>
                <a:cubicBezTo>
                  <a:pt x="582" y="1886"/>
                  <a:pt x="582" y="1886"/>
                  <a:pt x="582" y="1886"/>
                </a:cubicBezTo>
                <a:cubicBezTo>
                  <a:pt x="570" y="1886"/>
                  <a:pt x="557" y="1886"/>
                  <a:pt x="545" y="1886"/>
                </a:cubicBezTo>
                <a:cubicBezTo>
                  <a:pt x="540" y="1886"/>
                  <a:pt x="528" y="1885"/>
                  <a:pt x="527" y="1878"/>
                </a:cubicBezTo>
                <a:cubicBezTo>
                  <a:pt x="527" y="1877"/>
                  <a:pt x="527" y="1876"/>
                  <a:pt x="527" y="1875"/>
                </a:cubicBezTo>
                <a:close/>
                <a:moveTo>
                  <a:pt x="545" y="2017"/>
                </a:moveTo>
                <a:cubicBezTo>
                  <a:pt x="545" y="2017"/>
                  <a:pt x="545" y="2017"/>
                  <a:pt x="545" y="2017"/>
                </a:cubicBezTo>
                <a:cubicBezTo>
                  <a:pt x="543" y="2024"/>
                  <a:pt x="538" y="2031"/>
                  <a:pt x="534" y="2038"/>
                </a:cubicBezTo>
                <a:cubicBezTo>
                  <a:pt x="534" y="2038"/>
                  <a:pt x="534" y="2038"/>
                  <a:pt x="534" y="2038"/>
                </a:cubicBezTo>
                <a:cubicBezTo>
                  <a:pt x="530" y="2045"/>
                  <a:pt x="527" y="2053"/>
                  <a:pt x="521" y="2060"/>
                </a:cubicBezTo>
                <a:cubicBezTo>
                  <a:pt x="521" y="2061"/>
                  <a:pt x="520" y="2061"/>
                  <a:pt x="520" y="2062"/>
                </a:cubicBezTo>
                <a:cubicBezTo>
                  <a:pt x="520" y="2062"/>
                  <a:pt x="520" y="2062"/>
                  <a:pt x="520" y="2062"/>
                </a:cubicBezTo>
                <a:cubicBezTo>
                  <a:pt x="519" y="2063"/>
                  <a:pt x="518" y="2064"/>
                  <a:pt x="517" y="2064"/>
                </a:cubicBezTo>
                <a:cubicBezTo>
                  <a:pt x="517" y="2065"/>
                  <a:pt x="517" y="2065"/>
                  <a:pt x="516" y="2065"/>
                </a:cubicBezTo>
                <a:cubicBezTo>
                  <a:pt x="516" y="2065"/>
                  <a:pt x="516" y="2066"/>
                  <a:pt x="516" y="2066"/>
                </a:cubicBezTo>
                <a:cubicBezTo>
                  <a:pt x="510" y="2071"/>
                  <a:pt x="503" y="2074"/>
                  <a:pt x="496" y="2076"/>
                </a:cubicBezTo>
                <a:cubicBezTo>
                  <a:pt x="495" y="2076"/>
                  <a:pt x="494" y="2076"/>
                  <a:pt x="493" y="2077"/>
                </a:cubicBezTo>
                <a:cubicBezTo>
                  <a:pt x="489" y="2078"/>
                  <a:pt x="484" y="2078"/>
                  <a:pt x="480" y="2078"/>
                </a:cubicBezTo>
                <a:cubicBezTo>
                  <a:pt x="476" y="2078"/>
                  <a:pt x="476" y="2078"/>
                  <a:pt x="476" y="2078"/>
                </a:cubicBezTo>
                <a:cubicBezTo>
                  <a:pt x="476" y="2078"/>
                  <a:pt x="476" y="2078"/>
                  <a:pt x="476" y="2078"/>
                </a:cubicBezTo>
                <a:cubicBezTo>
                  <a:pt x="458" y="2078"/>
                  <a:pt x="439" y="2078"/>
                  <a:pt x="421" y="2079"/>
                </a:cubicBezTo>
                <a:cubicBezTo>
                  <a:pt x="419" y="2079"/>
                  <a:pt x="418" y="2078"/>
                  <a:pt x="416" y="2078"/>
                </a:cubicBezTo>
                <a:cubicBezTo>
                  <a:pt x="414" y="2078"/>
                  <a:pt x="412" y="2078"/>
                  <a:pt x="410" y="2077"/>
                </a:cubicBezTo>
                <a:cubicBezTo>
                  <a:pt x="406" y="2076"/>
                  <a:pt x="404" y="2074"/>
                  <a:pt x="402" y="2072"/>
                </a:cubicBezTo>
                <a:cubicBezTo>
                  <a:pt x="401" y="2070"/>
                  <a:pt x="400" y="2068"/>
                  <a:pt x="400" y="2066"/>
                </a:cubicBezTo>
                <a:cubicBezTo>
                  <a:pt x="400" y="2064"/>
                  <a:pt x="401" y="2062"/>
                  <a:pt x="402" y="2060"/>
                </a:cubicBezTo>
                <a:cubicBezTo>
                  <a:pt x="402" y="2059"/>
                  <a:pt x="402" y="2059"/>
                  <a:pt x="403" y="2059"/>
                </a:cubicBezTo>
                <a:cubicBezTo>
                  <a:pt x="403" y="2058"/>
                  <a:pt x="403" y="2058"/>
                  <a:pt x="403" y="2058"/>
                </a:cubicBezTo>
                <a:cubicBezTo>
                  <a:pt x="404" y="2057"/>
                  <a:pt x="404" y="2057"/>
                  <a:pt x="404" y="2057"/>
                </a:cubicBezTo>
                <a:cubicBezTo>
                  <a:pt x="404" y="2057"/>
                  <a:pt x="404" y="2057"/>
                  <a:pt x="404" y="2057"/>
                </a:cubicBezTo>
                <a:cubicBezTo>
                  <a:pt x="409" y="2050"/>
                  <a:pt x="413" y="2043"/>
                  <a:pt x="418" y="2035"/>
                </a:cubicBezTo>
                <a:cubicBezTo>
                  <a:pt x="422" y="2030"/>
                  <a:pt x="425" y="2024"/>
                  <a:pt x="430" y="2019"/>
                </a:cubicBezTo>
                <a:cubicBezTo>
                  <a:pt x="430" y="2018"/>
                  <a:pt x="431" y="2018"/>
                  <a:pt x="431" y="2017"/>
                </a:cubicBezTo>
                <a:cubicBezTo>
                  <a:pt x="431" y="2017"/>
                  <a:pt x="432" y="2017"/>
                  <a:pt x="432" y="2017"/>
                </a:cubicBezTo>
                <a:cubicBezTo>
                  <a:pt x="433" y="2016"/>
                  <a:pt x="434" y="2015"/>
                  <a:pt x="435" y="2014"/>
                </a:cubicBezTo>
                <a:cubicBezTo>
                  <a:pt x="435" y="2014"/>
                  <a:pt x="435" y="2014"/>
                  <a:pt x="435" y="2014"/>
                </a:cubicBezTo>
                <a:cubicBezTo>
                  <a:pt x="435" y="2014"/>
                  <a:pt x="435" y="2014"/>
                  <a:pt x="435" y="2014"/>
                </a:cubicBezTo>
                <a:cubicBezTo>
                  <a:pt x="441" y="2009"/>
                  <a:pt x="449" y="2006"/>
                  <a:pt x="457" y="2004"/>
                </a:cubicBezTo>
                <a:cubicBezTo>
                  <a:pt x="457" y="2004"/>
                  <a:pt x="457" y="2004"/>
                  <a:pt x="457" y="2004"/>
                </a:cubicBezTo>
                <a:cubicBezTo>
                  <a:pt x="457" y="2004"/>
                  <a:pt x="458" y="2004"/>
                  <a:pt x="458" y="2004"/>
                </a:cubicBezTo>
                <a:cubicBezTo>
                  <a:pt x="459" y="2004"/>
                  <a:pt x="461" y="2004"/>
                  <a:pt x="462" y="2004"/>
                </a:cubicBezTo>
                <a:cubicBezTo>
                  <a:pt x="463" y="2003"/>
                  <a:pt x="464" y="2003"/>
                  <a:pt x="465" y="2003"/>
                </a:cubicBezTo>
                <a:cubicBezTo>
                  <a:pt x="466" y="2003"/>
                  <a:pt x="467" y="2003"/>
                  <a:pt x="468" y="2003"/>
                </a:cubicBezTo>
                <a:cubicBezTo>
                  <a:pt x="468" y="2003"/>
                  <a:pt x="469" y="2003"/>
                  <a:pt x="470" y="2003"/>
                </a:cubicBezTo>
                <a:cubicBezTo>
                  <a:pt x="471" y="2003"/>
                  <a:pt x="471" y="2003"/>
                  <a:pt x="471" y="2003"/>
                </a:cubicBezTo>
                <a:cubicBezTo>
                  <a:pt x="471" y="2003"/>
                  <a:pt x="471" y="2003"/>
                  <a:pt x="471" y="2003"/>
                </a:cubicBezTo>
                <a:cubicBezTo>
                  <a:pt x="488" y="2003"/>
                  <a:pt x="504" y="2003"/>
                  <a:pt x="521" y="2003"/>
                </a:cubicBezTo>
                <a:cubicBezTo>
                  <a:pt x="521" y="2003"/>
                  <a:pt x="521" y="2003"/>
                  <a:pt x="521" y="2003"/>
                </a:cubicBezTo>
                <a:cubicBezTo>
                  <a:pt x="524" y="2003"/>
                  <a:pt x="524" y="2003"/>
                  <a:pt x="524" y="2003"/>
                </a:cubicBezTo>
                <a:cubicBezTo>
                  <a:pt x="528" y="2003"/>
                  <a:pt x="532" y="2003"/>
                  <a:pt x="535" y="2004"/>
                </a:cubicBezTo>
                <a:cubicBezTo>
                  <a:pt x="536" y="2004"/>
                  <a:pt x="536" y="2005"/>
                  <a:pt x="537" y="2005"/>
                </a:cubicBezTo>
                <a:cubicBezTo>
                  <a:pt x="537" y="2005"/>
                  <a:pt x="538" y="2005"/>
                  <a:pt x="538" y="2006"/>
                </a:cubicBezTo>
                <a:cubicBezTo>
                  <a:pt x="538" y="2006"/>
                  <a:pt x="539" y="2006"/>
                  <a:pt x="539" y="2006"/>
                </a:cubicBezTo>
                <a:cubicBezTo>
                  <a:pt x="543" y="2008"/>
                  <a:pt x="546" y="2012"/>
                  <a:pt x="545" y="2017"/>
                </a:cubicBezTo>
                <a:close/>
                <a:moveTo>
                  <a:pt x="579" y="1956"/>
                </a:moveTo>
                <a:cubicBezTo>
                  <a:pt x="579" y="1956"/>
                  <a:pt x="579" y="1956"/>
                  <a:pt x="579" y="1956"/>
                </a:cubicBezTo>
                <a:cubicBezTo>
                  <a:pt x="579" y="1956"/>
                  <a:pt x="579" y="1956"/>
                  <a:pt x="579" y="1956"/>
                </a:cubicBezTo>
                <a:cubicBezTo>
                  <a:pt x="578" y="1957"/>
                  <a:pt x="578" y="1958"/>
                  <a:pt x="577" y="1959"/>
                </a:cubicBezTo>
                <a:cubicBezTo>
                  <a:pt x="577" y="1959"/>
                  <a:pt x="577" y="1960"/>
                  <a:pt x="577" y="1960"/>
                </a:cubicBezTo>
                <a:cubicBezTo>
                  <a:pt x="572" y="1964"/>
                  <a:pt x="566" y="1968"/>
                  <a:pt x="560" y="1970"/>
                </a:cubicBezTo>
                <a:cubicBezTo>
                  <a:pt x="560" y="1970"/>
                  <a:pt x="560" y="1970"/>
                  <a:pt x="560" y="1970"/>
                </a:cubicBezTo>
                <a:cubicBezTo>
                  <a:pt x="559" y="1970"/>
                  <a:pt x="558" y="1970"/>
                  <a:pt x="557" y="1971"/>
                </a:cubicBezTo>
                <a:cubicBezTo>
                  <a:pt x="556" y="1971"/>
                  <a:pt x="556" y="1971"/>
                  <a:pt x="555" y="1971"/>
                </a:cubicBezTo>
                <a:cubicBezTo>
                  <a:pt x="554" y="1971"/>
                  <a:pt x="554" y="1971"/>
                  <a:pt x="553" y="1971"/>
                </a:cubicBezTo>
                <a:cubicBezTo>
                  <a:pt x="550" y="1972"/>
                  <a:pt x="546" y="1973"/>
                  <a:pt x="542" y="1973"/>
                </a:cubicBezTo>
                <a:cubicBezTo>
                  <a:pt x="541" y="1973"/>
                  <a:pt x="541" y="1973"/>
                  <a:pt x="541" y="1973"/>
                </a:cubicBezTo>
                <a:cubicBezTo>
                  <a:pt x="534" y="1973"/>
                  <a:pt x="527" y="1973"/>
                  <a:pt x="520" y="1973"/>
                </a:cubicBezTo>
                <a:cubicBezTo>
                  <a:pt x="510" y="1973"/>
                  <a:pt x="499" y="1973"/>
                  <a:pt x="489" y="1973"/>
                </a:cubicBezTo>
                <a:cubicBezTo>
                  <a:pt x="488" y="1973"/>
                  <a:pt x="486" y="1973"/>
                  <a:pt x="484" y="1973"/>
                </a:cubicBezTo>
                <a:cubicBezTo>
                  <a:pt x="484" y="1973"/>
                  <a:pt x="484" y="1973"/>
                  <a:pt x="483" y="1973"/>
                </a:cubicBezTo>
                <a:cubicBezTo>
                  <a:pt x="482" y="1972"/>
                  <a:pt x="480" y="1972"/>
                  <a:pt x="479" y="1972"/>
                </a:cubicBezTo>
                <a:cubicBezTo>
                  <a:pt x="479" y="1972"/>
                  <a:pt x="479" y="1972"/>
                  <a:pt x="479" y="1972"/>
                </a:cubicBezTo>
                <a:cubicBezTo>
                  <a:pt x="479" y="1972"/>
                  <a:pt x="479" y="1972"/>
                  <a:pt x="479" y="1972"/>
                </a:cubicBezTo>
                <a:cubicBezTo>
                  <a:pt x="474" y="1970"/>
                  <a:pt x="470" y="1968"/>
                  <a:pt x="470" y="1963"/>
                </a:cubicBezTo>
                <a:cubicBezTo>
                  <a:pt x="470" y="1962"/>
                  <a:pt x="470" y="1961"/>
                  <a:pt x="470" y="1960"/>
                </a:cubicBezTo>
                <a:cubicBezTo>
                  <a:pt x="470" y="1960"/>
                  <a:pt x="470" y="1959"/>
                  <a:pt x="471" y="1959"/>
                </a:cubicBezTo>
                <a:cubicBezTo>
                  <a:pt x="471" y="1958"/>
                  <a:pt x="471" y="1957"/>
                  <a:pt x="472" y="1957"/>
                </a:cubicBezTo>
                <a:cubicBezTo>
                  <a:pt x="472" y="1957"/>
                  <a:pt x="472" y="1956"/>
                  <a:pt x="472" y="1956"/>
                </a:cubicBezTo>
                <a:cubicBezTo>
                  <a:pt x="472" y="1956"/>
                  <a:pt x="472" y="1956"/>
                  <a:pt x="472" y="1956"/>
                </a:cubicBezTo>
                <a:cubicBezTo>
                  <a:pt x="473" y="1955"/>
                  <a:pt x="474" y="1954"/>
                  <a:pt x="474" y="1953"/>
                </a:cubicBezTo>
                <a:cubicBezTo>
                  <a:pt x="479" y="1945"/>
                  <a:pt x="485" y="1938"/>
                  <a:pt x="490" y="1930"/>
                </a:cubicBezTo>
                <a:cubicBezTo>
                  <a:pt x="490" y="1930"/>
                  <a:pt x="490" y="1930"/>
                  <a:pt x="490" y="1930"/>
                </a:cubicBezTo>
                <a:cubicBezTo>
                  <a:pt x="492" y="1927"/>
                  <a:pt x="492" y="1927"/>
                  <a:pt x="492" y="1927"/>
                </a:cubicBezTo>
                <a:cubicBezTo>
                  <a:pt x="493" y="1925"/>
                  <a:pt x="495" y="1923"/>
                  <a:pt x="498" y="1921"/>
                </a:cubicBezTo>
                <a:cubicBezTo>
                  <a:pt x="499" y="1920"/>
                  <a:pt x="501" y="1919"/>
                  <a:pt x="503" y="1918"/>
                </a:cubicBezTo>
                <a:cubicBezTo>
                  <a:pt x="504" y="1918"/>
                  <a:pt x="505" y="1917"/>
                  <a:pt x="506" y="1917"/>
                </a:cubicBezTo>
                <a:cubicBezTo>
                  <a:pt x="506" y="1917"/>
                  <a:pt x="506" y="1917"/>
                  <a:pt x="507" y="1917"/>
                </a:cubicBezTo>
                <a:cubicBezTo>
                  <a:pt x="507" y="1917"/>
                  <a:pt x="507" y="1916"/>
                  <a:pt x="507" y="1916"/>
                </a:cubicBezTo>
                <a:cubicBezTo>
                  <a:pt x="508" y="1916"/>
                  <a:pt x="508" y="1916"/>
                  <a:pt x="508" y="1916"/>
                </a:cubicBezTo>
                <a:cubicBezTo>
                  <a:pt x="511" y="1915"/>
                  <a:pt x="514" y="1914"/>
                  <a:pt x="517" y="1913"/>
                </a:cubicBezTo>
                <a:cubicBezTo>
                  <a:pt x="521" y="1913"/>
                  <a:pt x="525" y="1912"/>
                  <a:pt x="528" y="1912"/>
                </a:cubicBezTo>
                <a:cubicBezTo>
                  <a:pt x="538" y="1912"/>
                  <a:pt x="538" y="1912"/>
                  <a:pt x="538" y="1912"/>
                </a:cubicBezTo>
                <a:cubicBezTo>
                  <a:pt x="541" y="1912"/>
                  <a:pt x="543" y="1912"/>
                  <a:pt x="545" y="1912"/>
                </a:cubicBezTo>
                <a:cubicBezTo>
                  <a:pt x="555" y="1912"/>
                  <a:pt x="564" y="1912"/>
                  <a:pt x="573" y="1912"/>
                </a:cubicBezTo>
                <a:cubicBezTo>
                  <a:pt x="573" y="1912"/>
                  <a:pt x="573" y="1912"/>
                  <a:pt x="573" y="1912"/>
                </a:cubicBezTo>
                <a:cubicBezTo>
                  <a:pt x="577" y="1912"/>
                  <a:pt x="577" y="1912"/>
                  <a:pt x="577" y="1912"/>
                </a:cubicBezTo>
                <a:cubicBezTo>
                  <a:pt x="581" y="1912"/>
                  <a:pt x="584" y="1913"/>
                  <a:pt x="587" y="1913"/>
                </a:cubicBezTo>
                <a:cubicBezTo>
                  <a:pt x="589" y="1914"/>
                  <a:pt x="590" y="1915"/>
                  <a:pt x="592" y="1915"/>
                </a:cubicBezTo>
                <a:cubicBezTo>
                  <a:pt x="596" y="1918"/>
                  <a:pt x="599" y="1921"/>
                  <a:pt x="595" y="1927"/>
                </a:cubicBezTo>
                <a:cubicBezTo>
                  <a:pt x="592" y="1934"/>
                  <a:pt x="588" y="1941"/>
                  <a:pt x="584" y="1948"/>
                </a:cubicBezTo>
                <a:cubicBezTo>
                  <a:pt x="579" y="1956"/>
                  <a:pt x="579" y="1956"/>
                  <a:pt x="579" y="1956"/>
                </a:cubicBezTo>
                <a:cubicBezTo>
                  <a:pt x="579" y="1956"/>
                  <a:pt x="579" y="1956"/>
                  <a:pt x="579" y="1956"/>
                </a:cubicBezTo>
                <a:close/>
                <a:moveTo>
                  <a:pt x="1064" y="2056"/>
                </a:moveTo>
                <a:cubicBezTo>
                  <a:pt x="1064" y="2057"/>
                  <a:pt x="1064" y="2059"/>
                  <a:pt x="1064" y="2060"/>
                </a:cubicBezTo>
                <a:cubicBezTo>
                  <a:pt x="1064" y="2060"/>
                  <a:pt x="1064" y="2060"/>
                  <a:pt x="1064" y="2061"/>
                </a:cubicBezTo>
                <a:cubicBezTo>
                  <a:pt x="1063" y="2062"/>
                  <a:pt x="1063" y="2063"/>
                  <a:pt x="1062" y="2064"/>
                </a:cubicBezTo>
                <a:cubicBezTo>
                  <a:pt x="1062" y="2064"/>
                  <a:pt x="1062" y="2064"/>
                  <a:pt x="1062" y="2064"/>
                </a:cubicBezTo>
                <a:cubicBezTo>
                  <a:pt x="1062" y="2064"/>
                  <a:pt x="1062" y="2064"/>
                  <a:pt x="1062" y="2064"/>
                </a:cubicBezTo>
                <a:cubicBezTo>
                  <a:pt x="1061" y="2065"/>
                  <a:pt x="1060" y="2066"/>
                  <a:pt x="1059" y="2067"/>
                </a:cubicBezTo>
                <a:cubicBezTo>
                  <a:pt x="1059" y="2067"/>
                  <a:pt x="1059" y="2067"/>
                  <a:pt x="1059" y="2068"/>
                </a:cubicBezTo>
                <a:cubicBezTo>
                  <a:pt x="1058" y="2069"/>
                  <a:pt x="1057" y="2069"/>
                  <a:pt x="1056" y="2070"/>
                </a:cubicBezTo>
                <a:cubicBezTo>
                  <a:pt x="1056" y="2070"/>
                  <a:pt x="1055" y="2071"/>
                  <a:pt x="1055" y="2071"/>
                </a:cubicBezTo>
                <a:cubicBezTo>
                  <a:pt x="1055" y="2071"/>
                  <a:pt x="1055" y="2071"/>
                  <a:pt x="1055" y="2071"/>
                </a:cubicBezTo>
                <a:cubicBezTo>
                  <a:pt x="1053" y="2072"/>
                  <a:pt x="1052" y="2072"/>
                  <a:pt x="1051" y="2073"/>
                </a:cubicBezTo>
                <a:cubicBezTo>
                  <a:pt x="1051" y="2073"/>
                  <a:pt x="1051" y="2073"/>
                  <a:pt x="1050" y="2073"/>
                </a:cubicBezTo>
                <a:cubicBezTo>
                  <a:pt x="1049" y="2074"/>
                  <a:pt x="1048" y="2074"/>
                  <a:pt x="1047" y="2074"/>
                </a:cubicBezTo>
                <a:cubicBezTo>
                  <a:pt x="1047" y="2075"/>
                  <a:pt x="1046" y="2075"/>
                  <a:pt x="1046" y="2075"/>
                </a:cubicBezTo>
                <a:cubicBezTo>
                  <a:pt x="1046" y="2075"/>
                  <a:pt x="1045" y="2075"/>
                  <a:pt x="1045" y="2075"/>
                </a:cubicBezTo>
                <a:cubicBezTo>
                  <a:pt x="1045" y="2075"/>
                  <a:pt x="1045" y="2075"/>
                  <a:pt x="1044" y="2075"/>
                </a:cubicBezTo>
                <a:cubicBezTo>
                  <a:pt x="1043" y="2076"/>
                  <a:pt x="1042" y="2076"/>
                  <a:pt x="1041" y="2076"/>
                </a:cubicBezTo>
                <a:cubicBezTo>
                  <a:pt x="1039" y="2076"/>
                  <a:pt x="1038" y="2076"/>
                  <a:pt x="1037" y="2077"/>
                </a:cubicBezTo>
                <a:cubicBezTo>
                  <a:pt x="1036" y="2077"/>
                  <a:pt x="1035" y="2077"/>
                  <a:pt x="1034" y="2077"/>
                </a:cubicBezTo>
                <a:cubicBezTo>
                  <a:pt x="1033" y="2077"/>
                  <a:pt x="1033" y="2077"/>
                  <a:pt x="1033" y="2077"/>
                </a:cubicBezTo>
                <a:cubicBezTo>
                  <a:pt x="1031" y="2077"/>
                  <a:pt x="1031" y="2077"/>
                  <a:pt x="1031" y="2077"/>
                </a:cubicBezTo>
                <a:cubicBezTo>
                  <a:pt x="1031" y="2077"/>
                  <a:pt x="1031" y="2077"/>
                  <a:pt x="1031" y="2077"/>
                </a:cubicBezTo>
                <a:cubicBezTo>
                  <a:pt x="1025" y="2077"/>
                  <a:pt x="1018" y="2077"/>
                  <a:pt x="1011" y="2077"/>
                </a:cubicBezTo>
                <a:cubicBezTo>
                  <a:pt x="981" y="2077"/>
                  <a:pt x="630" y="2078"/>
                  <a:pt x="605" y="2078"/>
                </a:cubicBezTo>
                <a:cubicBezTo>
                  <a:pt x="604" y="2078"/>
                  <a:pt x="602" y="2078"/>
                  <a:pt x="600" y="2078"/>
                </a:cubicBezTo>
                <a:cubicBezTo>
                  <a:pt x="598" y="2077"/>
                  <a:pt x="596" y="2077"/>
                  <a:pt x="594" y="2076"/>
                </a:cubicBezTo>
                <a:cubicBezTo>
                  <a:pt x="590" y="2075"/>
                  <a:pt x="588" y="2074"/>
                  <a:pt x="586" y="2072"/>
                </a:cubicBezTo>
                <a:cubicBezTo>
                  <a:pt x="584" y="2070"/>
                  <a:pt x="583" y="2068"/>
                  <a:pt x="582" y="2065"/>
                </a:cubicBezTo>
                <a:cubicBezTo>
                  <a:pt x="582" y="2063"/>
                  <a:pt x="582" y="2060"/>
                  <a:pt x="584" y="2057"/>
                </a:cubicBezTo>
                <a:cubicBezTo>
                  <a:pt x="584" y="2056"/>
                  <a:pt x="584" y="2056"/>
                  <a:pt x="584" y="2056"/>
                </a:cubicBezTo>
                <a:cubicBezTo>
                  <a:pt x="584" y="2056"/>
                  <a:pt x="584" y="2056"/>
                  <a:pt x="584" y="2056"/>
                </a:cubicBezTo>
                <a:cubicBezTo>
                  <a:pt x="588" y="2048"/>
                  <a:pt x="592" y="2040"/>
                  <a:pt x="596" y="2031"/>
                </a:cubicBezTo>
                <a:cubicBezTo>
                  <a:pt x="597" y="2030"/>
                  <a:pt x="598" y="2029"/>
                  <a:pt x="598" y="2027"/>
                </a:cubicBezTo>
                <a:cubicBezTo>
                  <a:pt x="601" y="2021"/>
                  <a:pt x="601" y="2021"/>
                  <a:pt x="601" y="2021"/>
                </a:cubicBezTo>
                <a:cubicBezTo>
                  <a:pt x="603" y="2018"/>
                  <a:pt x="605" y="2016"/>
                  <a:pt x="607" y="2014"/>
                </a:cubicBezTo>
                <a:cubicBezTo>
                  <a:pt x="608" y="2013"/>
                  <a:pt x="609" y="2013"/>
                  <a:pt x="609" y="2012"/>
                </a:cubicBezTo>
                <a:cubicBezTo>
                  <a:pt x="610" y="2012"/>
                  <a:pt x="610" y="2012"/>
                  <a:pt x="610" y="2011"/>
                </a:cubicBezTo>
                <a:cubicBezTo>
                  <a:pt x="611" y="2011"/>
                  <a:pt x="612" y="2011"/>
                  <a:pt x="612" y="2010"/>
                </a:cubicBezTo>
                <a:cubicBezTo>
                  <a:pt x="612" y="2010"/>
                  <a:pt x="612" y="2010"/>
                  <a:pt x="613" y="2010"/>
                </a:cubicBezTo>
                <a:cubicBezTo>
                  <a:pt x="613" y="2010"/>
                  <a:pt x="613" y="2010"/>
                  <a:pt x="614" y="2009"/>
                </a:cubicBezTo>
                <a:cubicBezTo>
                  <a:pt x="615" y="2009"/>
                  <a:pt x="616" y="2008"/>
                  <a:pt x="617" y="2008"/>
                </a:cubicBezTo>
                <a:cubicBezTo>
                  <a:pt x="617" y="2008"/>
                  <a:pt x="618" y="2007"/>
                  <a:pt x="618" y="2007"/>
                </a:cubicBezTo>
                <a:cubicBezTo>
                  <a:pt x="619" y="2007"/>
                  <a:pt x="620" y="2007"/>
                  <a:pt x="621" y="2006"/>
                </a:cubicBezTo>
                <a:cubicBezTo>
                  <a:pt x="622" y="2006"/>
                  <a:pt x="623" y="2005"/>
                  <a:pt x="625" y="2005"/>
                </a:cubicBezTo>
                <a:cubicBezTo>
                  <a:pt x="625" y="2005"/>
                  <a:pt x="626" y="2004"/>
                  <a:pt x="627" y="2004"/>
                </a:cubicBezTo>
                <a:cubicBezTo>
                  <a:pt x="627" y="2004"/>
                  <a:pt x="628" y="2004"/>
                  <a:pt x="628" y="2004"/>
                </a:cubicBezTo>
                <a:cubicBezTo>
                  <a:pt x="632" y="2003"/>
                  <a:pt x="636" y="2002"/>
                  <a:pt x="640" y="2002"/>
                </a:cubicBezTo>
                <a:cubicBezTo>
                  <a:pt x="640" y="2002"/>
                  <a:pt x="1008" y="2001"/>
                  <a:pt x="1021" y="2001"/>
                </a:cubicBezTo>
                <a:cubicBezTo>
                  <a:pt x="1026" y="2001"/>
                  <a:pt x="1030" y="2001"/>
                  <a:pt x="1034" y="2001"/>
                </a:cubicBezTo>
                <a:cubicBezTo>
                  <a:pt x="1036" y="2001"/>
                  <a:pt x="1038" y="2002"/>
                  <a:pt x="1040" y="2002"/>
                </a:cubicBezTo>
                <a:cubicBezTo>
                  <a:pt x="1040" y="2002"/>
                  <a:pt x="1040" y="2002"/>
                  <a:pt x="1041" y="2002"/>
                </a:cubicBezTo>
                <a:cubicBezTo>
                  <a:pt x="1042" y="2002"/>
                  <a:pt x="1044" y="2002"/>
                  <a:pt x="1045" y="2003"/>
                </a:cubicBezTo>
                <a:cubicBezTo>
                  <a:pt x="1045" y="2003"/>
                  <a:pt x="1046" y="2003"/>
                  <a:pt x="1046" y="2003"/>
                </a:cubicBezTo>
                <a:cubicBezTo>
                  <a:pt x="1046" y="2003"/>
                  <a:pt x="1046" y="2003"/>
                  <a:pt x="1046" y="2003"/>
                </a:cubicBezTo>
                <a:cubicBezTo>
                  <a:pt x="1048" y="2003"/>
                  <a:pt x="1049" y="2004"/>
                  <a:pt x="1050" y="2004"/>
                </a:cubicBezTo>
                <a:cubicBezTo>
                  <a:pt x="1050" y="2004"/>
                  <a:pt x="1051" y="2005"/>
                  <a:pt x="1051" y="2005"/>
                </a:cubicBezTo>
                <a:cubicBezTo>
                  <a:pt x="1052" y="2005"/>
                  <a:pt x="1053" y="2006"/>
                  <a:pt x="1054" y="2006"/>
                </a:cubicBezTo>
                <a:cubicBezTo>
                  <a:pt x="1055" y="2006"/>
                  <a:pt x="1055" y="2007"/>
                  <a:pt x="1055" y="2007"/>
                </a:cubicBezTo>
                <a:cubicBezTo>
                  <a:pt x="1055" y="2007"/>
                  <a:pt x="1055" y="2007"/>
                  <a:pt x="1056" y="2007"/>
                </a:cubicBezTo>
                <a:cubicBezTo>
                  <a:pt x="1056" y="2008"/>
                  <a:pt x="1057" y="2008"/>
                  <a:pt x="1058" y="2009"/>
                </a:cubicBezTo>
                <a:cubicBezTo>
                  <a:pt x="1059" y="2010"/>
                  <a:pt x="1061" y="2011"/>
                  <a:pt x="1061" y="2013"/>
                </a:cubicBezTo>
                <a:cubicBezTo>
                  <a:pt x="1063" y="2015"/>
                  <a:pt x="1064" y="2017"/>
                  <a:pt x="1064" y="2020"/>
                </a:cubicBezTo>
                <a:cubicBezTo>
                  <a:pt x="1064" y="2022"/>
                  <a:pt x="1064" y="2022"/>
                  <a:pt x="1064" y="2022"/>
                </a:cubicBezTo>
                <a:cubicBezTo>
                  <a:pt x="1064" y="2022"/>
                  <a:pt x="1064" y="2022"/>
                  <a:pt x="1064" y="2022"/>
                </a:cubicBezTo>
                <a:cubicBezTo>
                  <a:pt x="1064" y="2031"/>
                  <a:pt x="1064" y="2040"/>
                  <a:pt x="1064" y="2049"/>
                </a:cubicBezTo>
                <a:cubicBezTo>
                  <a:pt x="1064" y="2051"/>
                  <a:pt x="1064" y="2054"/>
                  <a:pt x="1064" y="2056"/>
                </a:cubicBezTo>
                <a:close/>
                <a:moveTo>
                  <a:pt x="1114" y="1878"/>
                </a:moveTo>
                <a:cubicBezTo>
                  <a:pt x="1114" y="1878"/>
                  <a:pt x="1114" y="1877"/>
                  <a:pt x="1113" y="1877"/>
                </a:cubicBezTo>
                <a:cubicBezTo>
                  <a:pt x="1113" y="1877"/>
                  <a:pt x="1113" y="1877"/>
                  <a:pt x="1113" y="1877"/>
                </a:cubicBezTo>
                <a:cubicBezTo>
                  <a:pt x="1112" y="1875"/>
                  <a:pt x="1111" y="1873"/>
                  <a:pt x="1111" y="1871"/>
                </a:cubicBezTo>
                <a:cubicBezTo>
                  <a:pt x="1111" y="1870"/>
                  <a:pt x="1111" y="1870"/>
                  <a:pt x="1111" y="1870"/>
                </a:cubicBezTo>
                <a:cubicBezTo>
                  <a:pt x="1110" y="1868"/>
                  <a:pt x="1110" y="1867"/>
                  <a:pt x="1110" y="1866"/>
                </a:cubicBezTo>
                <a:cubicBezTo>
                  <a:pt x="1110" y="1866"/>
                  <a:pt x="1110" y="1866"/>
                  <a:pt x="1110" y="1866"/>
                </a:cubicBezTo>
                <a:cubicBezTo>
                  <a:pt x="1110" y="1861"/>
                  <a:pt x="1109" y="1855"/>
                  <a:pt x="1109" y="1849"/>
                </a:cubicBezTo>
                <a:cubicBezTo>
                  <a:pt x="1109" y="1848"/>
                  <a:pt x="1109" y="1848"/>
                  <a:pt x="1109" y="1848"/>
                </a:cubicBezTo>
                <a:cubicBezTo>
                  <a:pt x="1109" y="1846"/>
                  <a:pt x="1109" y="1844"/>
                  <a:pt x="1110" y="1843"/>
                </a:cubicBezTo>
                <a:cubicBezTo>
                  <a:pt x="1112" y="1841"/>
                  <a:pt x="1113" y="1840"/>
                  <a:pt x="1115" y="1839"/>
                </a:cubicBezTo>
                <a:cubicBezTo>
                  <a:pt x="1118" y="1838"/>
                  <a:pt x="1120" y="1837"/>
                  <a:pt x="1123" y="1836"/>
                </a:cubicBezTo>
                <a:cubicBezTo>
                  <a:pt x="1123" y="1836"/>
                  <a:pt x="1123" y="1836"/>
                  <a:pt x="1123" y="1836"/>
                </a:cubicBezTo>
                <a:cubicBezTo>
                  <a:pt x="1123" y="1836"/>
                  <a:pt x="1123" y="1836"/>
                  <a:pt x="1123" y="1836"/>
                </a:cubicBezTo>
                <a:cubicBezTo>
                  <a:pt x="1124" y="1836"/>
                  <a:pt x="1125" y="1836"/>
                  <a:pt x="1126" y="1836"/>
                </a:cubicBezTo>
                <a:cubicBezTo>
                  <a:pt x="1127" y="1836"/>
                  <a:pt x="1127" y="1836"/>
                  <a:pt x="1128" y="1836"/>
                </a:cubicBezTo>
                <a:cubicBezTo>
                  <a:pt x="1133" y="1835"/>
                  <a:pt x="1138" y="1835"/>
                  <a:pt x="1143" y="1835"/>
                </a:cubicBezTo>
                <a:cubicBezTo>
                  <a:pt x="1176" y="1835"/>
                  <a:pt x="1176" y="1835"/>
                  <a:pt x="1176" y="1835"/>
                </a:cubicBezTo>
                <a:cubicBezTo>
                  <a:pt x="1178" y="1835"/>
                  <a:pt x="1180" y="1835"/>
                  <a:pt x="1182" y="1836"/>
                </a:cubicBezTo>
                <a:cubicBezTo>
                  <a:pt x="1191" y="1837"/>
                  <a:pt x="1201" y="1839"/>
                  <a:pt x="1203" y="1848"/>
                </a:cubicBezTo>
                <a:cubicBezTo>
                  <a:pt x="1205" y="1855"/>
                  <a:pt x="1206" y="1863"/>
                  <a:pt x="1207" y="1870"/>
                </a:cubicBezTo>
                <a:cubicBezTo>
                  <a:pt x="1207" y="1871"/>
                  <a:pt x="1207" y="1871"/>
                  <a:pt x="1207" y="1871"/>
                </a:cubicBezTo>
                <a:cubicBezTo>
                  <a:pt x="1208" y="1873"/>
                  <a:pt x="1207" y="1874"/>
                  <a:pt x="1207" y="1876"/>
                </a:cubicBezTo>
                <a:cubicBezTo>
                  <a:pt x="1207" y="1876"/>
                  <a:pt x="1207" y="1876"/>
                  <a:pt x="1206" y="1876"/>
                </a:cubicBezTo>
                <a:cubicBezTo>
                  <a:pt x="1206" y="1876"/>
                  <a:pt x="1206" y="1876"/>
                  <a:pt x="1206" y="1876"/>
                </a:cubicBezTo>
                <a:cubicBezTo>
                  <a:pt x="1206" y="1877"/>
                  <a:pt x="1206" y="1877"/>
                  <a:pt x="1206" y="1877"/>
                </a:cubicBezTo>
                <a:cubicBezTo>
                  <a:pt x="1204" y="1880"/>
                  <a:pt x="1200" y="1882"/>
                  <a:pt x="1195" y="1883"/>
                </a:cubicBezTo>
                <a:cubicBezTo>
                  <a:pt x="1195" y="1883"/>
                  <a:pt x="1195" y="1884"/>
                  <a:pt x="1194" y="1884"/>
                </a:cubicBezTo>
                <a:cubicBezTo>
                  <a:pt x="1194" y="1884"/>
                  <a:pt x="1193" y="1884"/>
                  <a:pt x="1193" y="1884"/>
                </a:cubicBezTo>
                <a:cubicBezTo>
                  <a:pt x="1192" y="1884"/>
                  <a:pt x="1192" y="1884"/>
                  <a:pt x="1192" y="1884"/>
                </a:cubicBezTo>
                <a:cubicBezTo>
                  <a:pt x="1191" y="1884"/>
                  <a:pt x="1190" y="1884"/>
                  <a:pt x="1189" y="1885"/>
                </a:cubicBezTo>
                <a:cubicBezTo>
                  <a:pt x="1178" y="1886"/>
                  <a:pt x="1164" y="1885"/>
                  <a:pt x="1158" y="1885"/>
                </a:cubicBezTo>
                <a:cubicBezTo>
                  <a:pt x="1137" y="1885"/>
                  <a:pt x="1137" y="1885"/>
                  <a:pt x="1137" y="1885"/>
                </a:cubicBezTo>
                <a:cubicBezTo>
                  <a:pt x="1135" y="1885"/>
                  <a:pt x="1134" y="1885"/>
                  <a:pt x="1132" y="1885"/>
                </a:cubicBezTo>
                <a:cubicBezTo>
                  <a:pt x="1131" y="1884"/>
                  <a:pt x="1130" y="1884"/>
                  <a:pt x="1128" y="1884"/>
                </a:cubicBezTo>
                <a:cubicBezTo>
                  <a:pt x="1128" y="1884"/>
                  <a:pt x="1128" y="1884"/>
                  <a:pt x="1127" y="1884"/>
                </a:cubicBezTo>
                <a:cubicBezTo>
                  <a:pt x="1127" y="1884"/>
                  <a:pt x="1127" y="1884"/>
                  <a:pt x="1127" y="1884"/>
                </a:cubicBezTo>
                <a:cubicBezTo>
                  <a:pt x="1126" y="1883"/>
                  <a:pt x="1125" y="1883"/>
                  <a:pt x="1123" y="1883"/>
                </a:cubicBezTo>
                <a:cubicBezTo>
                  <a:pt x="1123" y="1883"/>
                  <a:pt x="1122" y="1882"/>
                  <a:pt x="1122" y="1882"/>
                </a:cubicBezTo>
                <a:cubicBezTo>
                  <a:pt x="1121" y="1882"/>
                  <a:pt x="1120" y="1881"/>
                  <a:pt x="1119" y="1881"/>
                </a:cubicBezTo>
                <a:cubicBezTo>
                  <a:pt x="1117" y="1880"/>
                  <a:pt x="1116" y="1879"/>
                  <a:pt x="1115" y="1878"/>
                </a:cubicBezTo>
                <a:cubicBezTo>
                  <a:pt x="1115" y="1878"/>
                  <a:pt x="1114" y="1878"/>
                  <a:pt x="1114" y="1878"/>
                </a:cubicBezTo>
                <a:close/>
                <a:moveTo>
                  <a:pt x="1120" y="1961"/>
                </a:moveTo>
                <a:cubicBezTo>
                  <a:pt x="1118" y="1959"/>
                  <a:pt x="1117" y="1957"/>
                  <a:pt x="1117" y="1955"/>
                </a:cubicBezTo>
                <a:cubicBezTo>
                  <a:pt x="1117" y="1952"/>
                  <a:pt x="1117" y="1952"/>
                  <a:pt x="1117" y="1952"/>
                </a:cubicBezTo>
                <a:cubicBezTo>
                  <a:pt x="1117" y="1952"/>
                  <a:pt x="1117" y="1952"/>
                  <a:pt x="1117" y="1952"/>
                </a:cubicBezTo>
                <a:cubicBezTo>
                  <a:pt x="1116" y="1943"/>
                  <a:pt x="1116" y="1935"/>
                  <a:pt x="1115" y="1926"/>
                </a:cubicBezTo>
                <a:cubicBezTo>
                  <a:pt x="1115" y="1926"/>
                  <a:pt x="1115" y="1926"/>
                  <a:pt x="1115" y="1926"/>
                </a:cubicBezTo>
                <a:cubicBezTo>
                  <a:pt x="1115" y="1926"/>
                  <a:pt x="1115" y="1926"/>
                  <a:pt x="1115" y="1926"/>
                </a:cubicBezTo>
                <a:cubicBezTo>
                  <a:pt x="1115" y="1925"/>
                  <a:pt x="1115" y="1925"/>
                  <a:pt x="1115" y="1924"/>
                </a:cubicBezTo>
                <a:cubicBezTo>
                  <a:pt x="1117" y="1906"/>
                  <a:pt x="1155" y="1911"/>
                  <a:pt x="1167" y="1911"/>
                </a:cubicBezTo>
                <a:cubicBezTo>
                  <a:pt x="1181" y="1911"/>
                  <a:pt x="1208" y="1907"/>
                  <a:pt x="1216" y="1921"/>
                </a:cubicBezTo>
                <a:cubicBezTo>
                  <a:pt x="1217" y="1923"/>
                  <a:pt x="1218" y="1924"/>
                  <a:pt x="1218" y="1925"/>
                </a:cubicBezTo>
                <a:cubicBezTo>
                  <a:pt x="1219" y="1927"/>
                  <a:pt x="1219" y="1927"/>
                  <a:pt x="1219" y="1927"/>
                </a:cubicBezTo>
                <a:cubicBezTo>
                  <a:pt x="1219" y="1927"/>
                  <a:pt x="1219" y="1927"/>
                  <a:pt x="1219" y="1927"/>
                </a:cubicBezTo>
                <a:cubicBezTo>
                  <a:pt x="1219" y="1931"/>
                  <a:pt x="1220" y="1936"/>
                  <a:pt x="1221" y="1940"/>
                </a:cubicBezTo>
                <a:cubicBezTo>
                  <a:pt x="1224" y="1955"/>
                  <a:pt x="1224" y="1955"/>
                  <a:pt x="1224" y="1955"/>
                </a:cubicBezTo>
                <a:cubicBezTo>
                  <a:pt x="1225" y="1957"/>
                  <a:pt x="1224" y="1959"/>
                  <a:pt x="1223" y="1961"/>
                </a:cubicBezTo>
                <a:cubicBezTo>
                  <a:pt x="1223" y="1962"/>
                  <a:pt x="1222" y="1963"/>
                  <a:pt x="1220" y="1964"/>
                </a:cubicBezTo>
                <a:cubicBezTo>
                  <a:pt x="1220" y="1965"/>
                  <a:pt x="1219" y="1965"/>
                  <a:pt x="1219" y="1966"/>
                </a:cubicBezTo>
                <a:cubicBezTo>
                  <a:pt x="1219" y="1966"/>
                  <a:pt x="1218" y="1966"/>
                  <a:pt x="1218" y="1966"/>
                </a:cubicBezTo>
                <a:cubicBezTo>
                  <a:pt x="1218" y="1966"/>
                  <a:pt x="1218" y="1966"/>
                  <a:pt x="1218" y="1967"/>
                </a:cubicBezTo>
                <a:cubicBezTo>
                  <a:pt x="1217" y="1967"/>
                  <a:pt x="1216" y="1967"/>
                  <a:pt x="1215" y="1968"/>
                </a:cubicBezTo>
                <a:cubicBezTo>
                  <a:pt x="1215" y="1968"/>
                  <a:pt x="1214" y="1968"/>
                  <a:pt x="1213" y="1969"/>
                </a:cubicBezTo>
                <a:cubicBezTo>
                  <a:pt x="1213" y="1969"/>
                  <a:pt x="1212" y="1969"/>
                  <a:pt x="1212" y="1969"/>
                </a:cubicBezTo>
                <a:cubicBezTo>
                  <a:pt x="1211" y="1969"/>
                  <a:pt x="1211" y="1970"/>
                  <a:pt x="1210" y="1970"/>
                </a:cubicBezTo>
                <a:cubicBezTo>
                  <a:pt x="1209" y="1970"/>
                  <a:pt x="1209" y="1970"/>
                  <a:pt x="1208" y="1970"/>
                </a:cubicBezTo>
                <a:cubicBezTo>
                  <a:pt x="1208" y="1970"/>
                  <a:pt x="1207" y="1970"/>
                  <a:pt x="1207" y="1970"/>
                </a:cubicBezTo>
                <a:cubicBezTo>
                  <a:pt x="1206" y="1971"/>
                  <a:pt x="1205" y="1971"/>
                  <a:pt x="1204" y="1971"/>
                </a:cubicBezTo>
                <a:cubicBezTo>
                  <a:pt x="1202" y="1971"/>
                  <a:pt x="1201" y="1971"/>
                  <a:pt x="1199" y="1971"/>
                </a:cubicBezTo>
                <a:cubicBezTo>
                  <a:pt x="1199" y="1971"/>
                  <a:pt x="1199" y="1971"/>
                  <a:pt x="1199" y="1971"/>
                </a:cubicBezTo>
                <a:cubicBezTo>
                  <a:pt x="1199" y="1971"/>
                  <a:pt x="1199" y="1971"/>
                  <a:pt x="1199" y="1971"/>
                </a:cubicBezTo>
                <a:cubicBezTo>
                  <a:pt x="1181" y="1971"/>
                  <a:pt x="1164" y="1971"/>
                  <a:pt x="1147" y="1971"/>
                </a:cubicBezTo>
                <a:cubicBezTo>
                  <a:pt x="1145" y="1971"/>
                  <a:pt x="1143" y="1971"/>
                  <a:pt x="1141" y="1971"/>
                </a:cubicBezTo>
                <a:cubicBezTo>
                  <a:pt x="1141" y="1971"/>
                  <a:pt x="1140" y="1971"/>
                  <a:pt x="1140" y="1971"/>
                </a:cubicBezTo>
                <a:cubicBezTo>
                  <a:pt x="1139" y="1971"/>
                  <a:pt x="1137" y="1970"/>
                  <a:pt x="1136" y="1970"/>
                </a:cubicBezTo>
                <a:cubicBezTo>
                  <a:pt x="1136" y="1970"/>
                  <a:pt x="1136" y="1970"/>
                  <a:pt x="1136" y="1970"/>
                </a:cubicBezTo>
                <a:cubicBezTo>
                  <a:pt x="1135" y="1970"/>
                  <a:pt x="1135" y="1970"/>
                  <a:pt x="1135" y="1970"/>
                </a:cubicBezTo>
                <a:cubicBezTo>
                  <a:pt x="1134" y="1969"/>
                  <a:pt x="1132" y="1969"/>
                  <a:pt x="1131" y="1969"/>
                </a:cubicBezTo>
                <a:cubicBezTo>
                  <a:pt x="1130" y="1968"/>
                  <a:pt x="1130" y="1968"/>
                  <a:pt x="1129" y="1968"/>
                </a:cubicBezTo>
                <a:cubicBezTo>
                  <a:pt x="1128" y="1967"/>
                  <a:pt x="1128" y="1967"/>
                  <a:pt x="1127" y="1967"/>
                </a:cubicBezTo>
                <a:cubicBezTo>
                  <a:pt x="1127" y="1967"/>
                  <a:pt x="1126" y="1967"/>
                  <a:pt x="1126" y="1966"/>
                </a:cubicBezTo>
                <a:cubicBezTo>
                  <a:pt x="1124" y="1965"/>
                  <a:pt x="1121" y="1963"/>
                  <a:pt x="1120" y="1961"/>
                </a:cubicBezTo>
                <a:close/>
                <a:moveTo>
                  <a:pt x="1244" y="2063"/>
                </a:moveTo>
                <a:cubicBezTo>
                  <a:pt x="1243" y="2066"/>
                  <a:pt x="1241" y="2068"/>
                  <a:pt x="1238" y="2070"/>
                </a:cubicBezTo>
                <a:cubicBezTo>
                  <a:pt x="1236" y="2072"/>
                  <a:pt x="1233" y="2074"/>
                  <a:pt x="1229" y="2075"/>
                </a:cubicBezTo>
                <a:cubicBezTo>
                  <a:pt x="1225" y="2076"/>
                  <a:pt x="1221" y="2076"/>
                  <a:pt x="1217" y="2076"/>
                </a:cubicBezTo>
                <a:cubicBezTo>
                  <a:pt x="1205" y="2076"/>
                  <a:pt x="1205" y="2076"/>
                  <a:pt x="1205" y="2076"/>
                </a:cubicBezTo>
                <a:cubicBezTo>
                  <a:pt x="1205" y="2076"/>
                  <a:pt x="1205" y="2076"/>
                  <a:pt x="1205" y="2076"/>
                </a:cubicBezTo>
                <a:cubicBezTo>
                  <a:pt x="1189" y="2076"/>
                  <a:pt x="1174" y="2076"/>
                  <a:pt x="1158" y="2077"/>
                </a:cubicBezTo>
                <a:cubicBezTo>
                  <a:pt x="1156" y="2077"/>
                  <a:pt x="1154" y="2076"/>
                  <a:pt x="1152" y="2076"/>
                </a:cubicBezTo>
                <a:cubicBezTo>
                  <a:pt x="1152" y="2076"/>
                  <a:pt x="1151" y="2076"/>
                  <a:pt x="1151" y="2076"/>
                </a:cubicBezTo>
                <a:cubicBezTo>
                  <a:pt x="1149" y="2076"/>
                  <a:pt x="1148" y="2075"/>
                  <a:pt x="1146" y="2075"/>
                </a:cubicBezTo>
                <a:cubicBezTo>
                  <a:pt x="1146" y="2075"/>
                  <a:pt x="1146" y="2075"/>
                  <a:pt x="1146" y="2075"/>
                </a:cubicBezTo>
                <a:cubicBezTo>
                  <a:pt x="1145" y="2075"/>
                  <a:pt x="1145" y="2075"/>
                  <a:pt x="1145" y="2075"/>
                </a:cubicBezTo>
                <a:cubicBezTo>
                  <a:pt x="1138" y="2073"/>
                  <a:pt x="1132" y="2069"/>
                  <a:pt x="1128" y="2064"/>
                </a:cubicBezTo>
                <a:cubicBezTo>
                  <a:pt x="1128" y="2064"/>
                  <a:pt x="1128" y="2064"/>
                  <a:pt x="1128" y="2064"/>
                </a:cubicBezTo>
                <a:cubicBezTo>
                  <a:pt x="1128" y="2064"/>
                  <a:pt x="1128" y="2064"/>
                  <a:pt x="1128" y="2064"/>
                </a:cubicBezTo>
                <a:cubicBezTo>
                  <a:pt x="1127" y="2063"/>
                  <a:pt x="1126" y="2062"/>
                  <a:pt x="1126" y="2060"/>
                </a:cubicBezTo>
                <a:cubicBezTo>
                  <a:pt x="1126" y="2060"/>
                  <a:pt x="1126" y="2059"/>
                  <a:pt x="1125" y="2059"/>
                </a:cubicBezTo>
                <a:cubicBezTo>
                  <a:pt x="1125" y="2058"/>
                  <a:pt x="1125" y="2057"/>
                  <a:pt x="1125" y="2057"/>
                </a:cubicBezTo>
                <a:cubicBezTo>
                  <a:pt x="1125" y="2056"/>
                  <a:pt x="1125" y="2056"/>
                  <a:pt x="1125" y="2056"/>
                </a:cubicBezTo>
                <a:cubicBezTo>
                  <a:pt x="1125" y="2055"/>
                  <a:pt x="1125" y="2055"/>
                  <a:pt x="1125" y="2055"/>
                </a:cubicBezTo>
                <a:cubicBezTo>
                  <a:pt x="1125" y="2055"/>
                  <a:pt x="1125" y="2055"/>
                  <a:pt x="1125" y="2055"/>
                </a:cubicBezTo>
                <a:cubicBezTo>
                  <a:pt x="1124" y="2046"/>
                  <a:pt x="1123" y="2037"/>
                  <a:pt x="1123" y="2029"/>
                </a:cubicBezTo>
                <a:cubicBezTo>
                  <a:pt x="1123" y="2027"/>
                  <a:pt x="1122" y="2026"/>
                  <a:pt x="1122" y="2024"/>
                </a:cubicBezTo>
                <a:cubicBezTo>
                  <a:pt x="1122" y="2020"/>
                  <a:pt x="1122" y="2020"/>
                  <a:pt x="1122" y="2020"/>
                </a:cubicBezTo>
                <a:cubicBezTo>
                  <a:pt x="1122" y="2019"/>
                  <a:pt x="1122" y="2019"/>
                  <a:pt x="1122" y="2019"/>
                </a:cubicBezTo>
                <a:cubicBezTo>
                  <a:pt x="1122" y="2018"/>
                  <a:pt x="1122" y="2017"/>
                  <a:pt x="1122" y="2016"/>
                </a:cubicBezTo>
                <a:cubicBezTo>
                  <a:pt x="1122" y="2016"/>
                  <a:pt x="1123" y="2016"/>
                  <a:pt x="1123" y="2015"/>
                </a:cubicBezTo>
                <a:cubicBezTo>
                  <a:pt x="1123" y="2014"/>
                  <a:pt x="1123" y="2014"/>
                  <a:pt x="1123" y="2013"/>
                </a:cubicBezTo>
                <a:cubicBezTo>
                  <a:pt x="1124" y="2013"/>
                  <a:pt x="1124" y="2013"/>
                  <a:pt x="1124" y="2012"/>
                </a:cubicBezTo>
                <a:cubicBezTo>
                  <a:pt x="1124" y="2012"/>
                  <a:pt x="1124" y="2012"/>
                  <a:pt x="1124" y="2012"/>
                </a:cubicBezTo>
                <a:cubicBezTo>
                  <a:pt x="1125" y="2011"/>
                  <a:pt x="1125" y="2010"/>
                  <a:pt x="1126" y="2010"/>
                </a:cubicBezTo>
                <a:cubicBezTo>
                  <a:pt x="1126" y="2009"/>
                  <a:pt x="1127" y="2009"/>
                  <a:pt x="1127" y="2009"/>
                </a:cubicBezTo>
                <a:cubicBezTo>
                  <a:pt x="1128" y="2008"/>
                  <a:pt x="1128" y="2008"/>
                  <a:pt x="1129" y="2007"/>
                </a:cubicBezTo>
                <a:cubicBezTo>
                  <a:pt x="1129" y="2007"/>
                  <a:pt x="1129" y="2007"/>
                  <a:pt x="1130" y="2006"/>
                </a:cubicBezTo>
                <a:cubicBezTo>
                  <a:pt x="1130" y="2006"/>
                  <a:pt x="1130" y="2006"/>
                  <a:pt x="1130" y="2006"/>
                </a:cubicBezTo>
                <a:cubicBezTo>
                  <a:pt x="1131" y="2006"/>
                  <a:pt x="1132" y="2005"/>
                  <a:pt x="1133" y="2004"/>
                </a:cubicBezTo>
                <a:cubicBezTo>
                  <a:pt x="1134" y="2004"/>
                  <a:pt x="1134" y="2004"/>
                  <a:pt x="1134" y="2004"/>
                </a:cubicBezTo>
                <a:cubicBezTo>
                  <a:pt x="1134" y="2004"/>
                  <a:pt x="1135" y="2004"/>
                  <a:pt x="1135" y="2004"/>
                </a:cubicBezTo>
                <a:cubicBezTo>
                  <a:pt x="1135" y="2004"/>
                  <a:pt x="1135" y="2004"/>
                  <a:pt x="1136" y="2004"/>
                </a:cubicBezTo>
                <a:cubicBezTo>
                  <a:pt x="1137" y="2003"/>
                  <a:pt x="1138" y="2003"/>
                  <a:pt x="1139" y="2003"/>
                </a:cubicBezTo>
                <a:cubicBezTo>
                  <a:pt x="1139" y="2002"/>
                  <a:pt x="1140" y="2002"/>
                  <a:pt x="1140" y="2002"/>
                </a:cubicBezTo>
                <a:cubicBezTo>
                  <a:pt x="1141" y="2002"/>
                  <a:pt x="1141" y="2002"/>
                  <a:pt x="1142" y="2002"/>
                </a:cubicBezTo>
                <a:cubicBezTo>
                  <a:pt x="1143" y="2002"/>
                  <a:pt x="1145" y="2001"/>
                  <a:pt x="1147" y="2001"/>
                </a:cubicBezTo>
                <a:cubicBezTo>
                  <a:pt x="1147" y="2001"/>
                  <a:pt x="1148" y="2001"/>
                  <a:pt x="1148" y="2001"/>
                </a:cubicBezTo>
                <a:cubicBezTo>
                  <a:pt x="1149" y="2001"/>
                  <a:pt x="1149" y="2001"/>
                  <a:pt x="1150" y="2001"/>
                </a:cubicBezTo>
                <a:cubicBezTo>
                  <a:pt x="1153" y="2001"/>
                  <a:pt x="1153" y="2001"/>
                  <a:pt x="1153" y="2001"/>
                </a:cubicBezTo>
                <a:cubicBezTo>
                  <a:pt x="1155" y="2001"/>
                  <a:pt x="1158" y="2001"/>
                  <a:pt x="1160" y="2001"/>
                </a:cubicBezTo>
                <a:cubicBezTo>
                  <a:pt x="1163" y="2001"/>
                  <a:pt x="1165" y="2001"/>
                  <a:pt x="1168" y="2001"/>
                </a:cubicBezTo>
                <a:cubicBezTo>
                  <a:pt x="1191" y="2001"/>
                  <a:pt x="1191" y="2001"/>
                  <a:pt x="1191" y="2001"/>
                </a:cubicBezTo>
                <a:cubicBezTo>
                  <a:pt x="1197" y="2001"/>
                  <a:pt x="1203" y="2001"/>
                  <a:pt x="1209" y="2001"/>
                </a:cubicBezTo>
                <a:cubicBezTo>
                  <a:pt x="1210" y="2001"/>
                  <a:pt x="1211" y="2001"/>
                  <a:pt x="1212" y="2002"/>
                </a:cubicBezTo>
                <a:cubicBezTo>
                  <a:pt x="1212" y="2002"/>
                  <a:pt x="1213" y="2002"/>
                  <a:pt x="1214" y="2002"/>
                </a:cubicBezTo>
                <a:cubicBezTo>
                  <a:pt x="1214" y="2002"/>
                  <a:pt x="1214" y="2002"/>
                  <a:pt x="1215" y="2002"/>
                </a:cubicBezTo>
                <a:cubicBezTo>
                  <a:pt x="1215" y="2002"/>
                  <a:pt x="1216" y="2002"/>
                  <a:pt x="1216" y="2002"/>
                </a:cubicBezTo>
                <a:cubicBezTo>
                  <a:pt x="1216" y="2002"/>
                  <a:pt x="1216" y="2003"/>
                  <a:pt x="1217" y="2003"/>
                </a:cubicBezTo>
                <a:cubicBezTo>
                  <a:pt x="1218" y="2003"/>
                  <a:pt x="1219" y="2003"/>
                  <a:pt x="1220" y="2004"/>
                </a:cubicBezTo>
                <a:cubicBezTo>
                  <a:pt x="1221" y="2004"/>
                  <a:pt x="1221" y="2004"/>
                  <a:pt x="1222" y="2004"/>
                </a:cubicBezTo>
                <a:cubicBezTo>
                  <a:pt x="1222" y="2005"/>
                  <a:pt x="1223" y="2005"/>
                  <a:pt x="1223" y="2005"/>
                </a:cubicBezTo>
                <a:cubicBezTo>
                  <a:pt x="1224" y="2005"/>
                  <a:pt x="1225" y="2006"/>
                  <a:pt x="1226" y="2006"/>
                </a:cubicBezTo>
                <a:cubicBezTo>
                  <a:pt x="1229" y="2008"/>
                  <a:pt x="1231" y="2010"/>
                  <a:pt x="1233" y="2012"/>
                </a:cubicBezTo>
                <a:cubicBezTo>
                  <a:pt x="1235" y="2014"/>
                  <a:pt x="1237" y="2017"/>
                  <a:pt x="1237" y="2019"/>
                </a:cubicBezTo>
                <a:cubicBezTo>
                  <a:pt x="1240" y="2034"/>
                  <a:pt x="1240" y="2034"/>
                  <a:pt x="1240" y="2034"/>
                </a:cubicBezTo>
                <a:cubicBezTo>
                  <a:pt x="1241" y="2040"/>
                  <a:pt x="1243" y="2046"/>
                  <a:pt x="1244" y="2052"/>
                </a:cubicBezTo>
                <a:cubicBezTo>
                  <a:pt x="1244" y="2052"/>
                  <a:pt x="1244" y="2052"/>
                  <a:pt x="1244" y="2052"/>
                </a:cubicBezTo>
                <a:cubicBezTo>
                  <a:pt x="1244" y="2055"/>
                  <a:pt x="1244" y="2055"/>
                  <a:pt x="1244" y="2055"/>
                </a:cubicBezTo>
                <a:cubicBezTo>
                  <a:pt x="1245" y="2058"/>
                  <a:pt x="1245" y="2061"/>
                  <a:pt x="1244" y="2063"/>
                </a:cubicBezTo>
                <a:close/>
                <a:moveTo>
                  <a:pt x="1349" y="1880"/>
                </a:moveTo>
                <a:cubicBezTo>
                  <a:pt x="1346" y="1879"/>
                  <a:pt x="1344" y="1878"/>
                  <a:pt x="1342" y="1876"/>
                </a:cubicBezTo>
                <a:cubicBezTo>
                  <a:pt x="1340" y="1875"/>
                  <a:pt x="1338" y="1873"/>
                  <a:pt x="1338" y="1871"/>
                </a:cubicBezTo>
                <a:cubicBezTo>
                  <a:pt x="1337" y="1868"/>
                  <a:pt x="1337" y="1868"/>
                  <a:pt x="1337" y="1868"/>
                </a:cubicBezTo>
                <a:cubicBezTo>
                  <a:pt x="1335" y="1863"/>
                  <a:pt x="1333" y="1859"/>
                  <a:pt x="1332" y="1854"/>
                </a:cubicBezTo>
                <a:cubicBezTo>
                  <a:pt x="1331" y="1852"/>
                  <a:pt x="1329" y="1848"/>
                  <a:pt x="1329" y="1845"/>
                </a:cubicBezTo>
                <a:cubicBezTo>
                  <a:pt x="1329" y="1845"/>
                  <a:pt x="1329" y="1845"/>
                  <a:pt x="1329" y="1844"/>
                </a:cubicBezTo>
                <a:cubicBezTo>
                  <a:pt x="1329" y="1844"/>
                  <a:pt x="1329" y="1844"/>
                  <a:pt x="1329" y="1844"/>
                </a:cubicBezTo>
                <a:cubicBezTo>
                  <a:pt x="1329" y="1844"/>
                  <a:pt x="1329" y="1843"/>
                  <a:pt x="1329" y="1843"/>
                </a:cubicBezTo>
                <a:cubicBezTo>
                  <a:pt x="1329" y="1843"/>
                  <a:pt x="1329" y="1843"/>
                  <a:pt x="1329" y="1842"/>
                </a:cubicBezTo>
                <a:cubicBezTo>
                  <a:pt x="1329" y="1842"/>
                  <a:pt x="1329" y="1842"/>
                  <a:pt x="1329" y="1842"/>
                </a:cubicBezTo>
                <a:cubicBezTo>
                  <a:pt x="1333" y="1834"/>
                  <a:pt x="1348" y="1835"/>
                  <a:pt x="1355" y="1835"/>
                </a:cubicBezTo>
                <a:cubicBezTo>
                  <a:pt x="1392" y="1835"/>
                  <a:pt x="1392" y="1835"/>
                  <a:pt x="1392" y="1835"/>
                </a:cubicBezTo>
                <a:cubicBezTo>
                  <a:pt x="1396" y="1835"/>
                  <a:pt x="1399" y="1835"/>
                  <a:pt x="1402" y="1836"/>
                </a:cubicBezTo>
                <a:cubicBezTo>
                  <a:pt x="1403" y="1836"/>
                  <a:pt x="1404" y="1836"/>
                  <a:pt x="1405" y="1836"/>
                </a:cubicBezTo>
                <a:cubicBezTo>
                  <a:pt x="1405" y="1836"/>
                  <a:pt x="1405" y="1837"/>
                  <a:pt x="1406" y="1837"/>
                </a:cubicBezTo>
                <a:cubicBezTo>
                  <a:pt x="1406" y="1837"/>
                  <a:pt x="1407" y="1837"/>
                  <a:pt x="1408" y="1837"/>
                </a:cubicBezTo>
                <a:cubicBezTo>
                  <a:pt x="1409" y="1837"/>
                  <a:pt x="1410" y="1838"/>
                  <a:pt x="1411" y="1838"/>
                </a:cubicBezTo>
                <a:cubicBezTo>
                  <a:pt x="1411" y="1838"/>
                  <a:pt x="1411" y="1838"/>
                  <a:pt x="1411" y="1838"/>
                </a:cubicBezTo>
                <a:cubicBezTo>
                  <a:pt x="1411" y="1838"/>
                  <a:pt x="1411" y="1838"/>
                  <a:pt x="1411" y="1838"/>
                </a:cubicBezTo>
                <a:cubicBezTo>
                  <a:pt x="1412" y="1839"/>
                  <a:pt x="1413" y="1839"/>
                  <a:pt x="1414" y="1840"/>
                </a:cubicBezTo>
                <a:cubicBezTo>
                  <a:pt x="1415" y="1840"/>
                  <a:pt x="1415" y="1840"/>
                  <a:pt x="1416" y="1841"/>
                </a:cubicBezTo>
                <a:cubicBezTo>
                  <a:pt x="1416" y="1841"/>
                  <a:pt x="1416" y="1841"/>
                  <a:pt x="1417" y="1841"/>
                </a:cubicBezTo>
                <a:cubicBezTo>
                  <a:pt x="1417" y="1841"/>
                  <a:pt x="1417" y="1841"/>
                  <a:pt x="1417" y="1842"/>
                </a:cubicBezTo>
                <a:cubicBezTo>
                  <a:pt x="1418" y="1842"/>
                  <a:pt x="1418" y="1842"/>
                  <a:pt x="1418" y="1842"/>
                </a:cubicBezTo>
                <a:cubicBezTo>
                  <a:pt x="1420" y="1844"/>
                  <a:pt x="1422" y="1845"/>
                  <a:pt x="1423" y="1847"/>
                </a:cubicBezTo>
                <a:cubicBezTo>
                  <a:pt x="1423" y="1847"/>
                  <a:pt x="1423" y="1847"/>
                  <a:pt x="1423" y="1847"/>
                </a:cubicBezTo>
                <a:cubicBezTo>
                  <a:pt x="1426" y="1852"/>
                  <a:pt x="1428" y="1859"/>
                  <a:pt x="1431" y="1864"/>
                </a:cubicBezTo>
                <a:cubicBezTo>
                  <a:pt x="1431" y="1864"/>
                  <a:pt x="1431" y="1864"/>
                  <a:pt x="1431" y="1864"/>
                </a:cubicBezTo>
                <a:cubicBezTo>
                  <a:pt x="1432" y="1867"/>
                  <a:pt x="1434" y="1870"/>
                  <a:pt x="1435" y="1873"/>
                </a:cubicBezTo>
                <a:cubicBezTo>
                  <a:pt x="1435" y="1873"/>
                  <a:pt x="1435" y="1873"/>
                  <a:pt x="1435" y="1873"/>
                </a:cubicBezTo>
                <a:cubicBezTo>
                  <a:pt x="1435" y="1873"/>
                  <a:pt x="1435" y="1873"/>
                  <a:pt x="1435" y="1874"/>
                </a:cubicBezTo>
                <a:cubicBezTo>
                  <a:pt x="1436" y="1879"/>
                  <a:pt x="1431" y="1882"/>
                  <a:pt x="1425" y="1883"/>
                </a:cubicBezTo>
                <a:cubicBezTo>
                  <a:pt x="1425" y="1883"/>
                  <a:pt x="1425" y="1883"/>
                  <a:pt x="1425" y="1883"/>
                </a:cubicBezTo>
                <a:cubicBezTo>
                  <a:pt x="1425" y="1883"/>
                  <a:pt x="1424" y="1883"/>
                  <a:pt x="1424" y="1883"/>
                </a:cubicBezTo>
                <a:cubicBezTo>
                  <a:pt x="1423" y="1884"/>
                  <a:pt x="1422" y="1884"/>
                  <a:pt x="1421" y="1884"/>
                </a:cubicBezTo>
                <a:cubicBezTo>
                  <a:pt x="1421" y="1884"/>
                  <a:pt x="1420" y="1884"/>
                  <a:pt x="1420" y="1884"/>
                </a:cubicBezTo>
                <a:cubicBezTo>
                  <a:pt x="1419" y="1884"/>
                  <a:pt x="1418" y="1884"/>
                  <a:pt x="1417" y="1884"/>
                </a:cubicBezTo>
                <a:cubicBezTo>
                  <a:pt x="1417" y="1884"/>
                  <a:pt x="1416" y="1884"/>
                  <a:pt x="1416" y="1884"/>
                </a:cubicBezTo>
                <a:cubicBezTo>
                  <a:pt x="1416" y="1884"/>
                  <a:pt x="1416" y="1884"/>
                  <a:pt x="1415" y="1884"/>
                </a:cubicBezTo>
                <a:cubicBezTo>
                  <a:pt x="1414" y="1884"/>
                  <a:pt x="1414" y="1884"/>
                  <a:pt x="1414" y="1884"/>
                </a:cubicBezTo>
                <a:cubicBezTo>
                  <a:pt x="1408" y="1884"/>
                  <a:pt x="1403" y="1884"/>
                  <a:pt x="1397" y="1884"/>
                </a:cubicBezTo>
                <a:cubicBezTo>
                  <a:pt x="1387" y="1884"/>
                  <a:pt x="1378" y="1884"/>
                  <a:pt x="1368" y="1884"/>
                </a:cubicBezTo>
                <a:cubicBezTo>
                  <a:pt x="1362" y="1884"/>
                  <a:pt x="1355" y="1883"/>
                  <a:pt x="1349" y="1880"/>
                </a:cubicBezTo>
                <a:cubicBezTo>
                  <a:pt x="1349" y="1880"/>
                  <a:pt x="1349" y="1880"/>
                  <a:pt x="1349" y="1880"/>
                </a:cubicBezTo>
                <a:close/>
                <a:moveTo>
                  <a:pt x="1373" y="1961"/>
                </a:moveTo>
                <a:cubicBezTo>
                  <a:pt x="1371" y="1959"/>
                  <a:pt x="1369" y="1956"/>
                  <a:pt x="1369" y="1954"/>
                </a:cubicBezTo>
                <a:cubicBezTo>
                  <a:pt x="1363" y="1940"/>
                  <a:pt x="1363" y="1940"/>
                  <a:pt x="1363" y="1940"/>
                </a:cubicBezTo>
                <a:cubicBezTo>
                  <a:pt x="1362" y="1935"/>
                  <a:pt x="1360" y="1931"/>
                  <a:pt x="1359" y="1927"/>
                </a:cubicBezTo>
                <a:cubicBezTo>
                  <a:pt x="1359" y="1927"/>
                  <a:pt x="1359" y="1927"/>
                  <a:pt x="1359" y="1927"/>
                </a:cubicBezTo>
                <a:cubicBezTo>
                  <a:pt x="1358" y="1925"/>
                  <a:pt x="1358" y="1925"/>
                  <a:pt x="1358" y="1925"/>
                </a:cubicBezTo>
                <a:cubicBezTo>
                  <a:pt x="1357" y="1923"/>
                  <a:pt x="1357" y="1921"/>
                  <a:pt x="1358" y="1919"/>
                </a:cubicBezTo>
                <a:cubicBezTo>
                  <a:pt x="1358" y="1918"/>
                  <a:pt x="1359" y="1917"/>
                  <a:pt x="1360" y="1916"/>
                </a:cubicBezTo>
                <a:cubicBezTo>
                  <a:pt x="1360" y="1916"/>
                  <a:pt x="1361" y="1916"/>
                  <a:pt x="1361" y="1915"/>
                </a:cubicBezTo>
                <a:cubicBezTo>
                  <a:pt x="1361" y="1915"/>
                  <a:pt x="1361" y="1915"/>
                  <a:pt x="1362" y="1915"/>
                </a:cubicBezTo>
                <a:cubicBezTo>
                  <a:pt x="1364" y="1913"/>
                  <a:pt x="1366" y="1912"/>
                  <a:pt x="1369" y="1911"/>
                </a:cubicBezTo>
                <a:cubicBezTo>
                  <a:pt x="1371" y="1911"/>
                  <a:pt x="1374" y="1910"/>
                  <a:pt x="1376" y="1910"/>
                </a:cubicBezTo>
                <a:cubicBezTo>
                  <a:pt x="1386" y="1909"/>
                  <a:pt x="1397" y="1910"/>
                  <a:pt x="1402" y="1910"/>
                </a:cubicBezTo>
                <a:cubicBezTo>
                  <a:pt x="1420" y="1910"/>
                  <a:pt x="1451" y="1906"/>
                  <a:pt x="1461" y="1925"/>
                </a:cubicBezTo>
                <a:cubicBezTo>
                  <a:pt x="1461" y="1925"/>
                  <a:pt x="1461" y="1925"/>
                  <a:pt x="1461" y="1925"/>
                </a:cubicBezTo>
                <a:cubicBezTo>
                  <a:pt x="1461" y="1925"/>
                  <a:pt x="1461" y="1925"/>
                  <a:pt x="1461" y="1925"/>
                </a:cubicBezTo>
                <a:cubicBezTo>
                  <a:pt x="1461" y="1925"/>
                  <a:pt x="1461" y="1925"/>
                  <a:pt x="1461" y="1925"/>
                </a:cubicBezTo>
                <a:cubicBezTo>
                  <a:pt x="1465" y="1933"/>
                  <a:pt x="1469" y="1940"/>
                  <a:pt x="1473" y="1948"/>
                </a:cubicBezTo>
                <a:cubicBezTo>
                  <a:pt x="1474" y="1951"/>
                  <a:pt x="1476" y="1953"/>
                  <a:pt x="1476" y="1956"/>
                </a:cubicBezTo>
                <a:cubicBezTo>
                  <a:pt x="1476" y="1956"/>
                  <a:pt x="1476" y="1956"/>
                  <a:pt x="1476" y="1957"/>
                </a:cubicBezTo>
                <a:cubicBezTo>
                  <a:pt x="1477" y="1957"/>
                  <a:pt x="1477" y="1958"/>
                  <a:pt x="1477" y="1958"/>
                </a:cubicBezTo>
                <a:cubicBezTo>
                  <a:pt x="1477" y="1959"/>
                  <a:pt x="1477" y="1959"/>
                  <a:pt x="1477" y="1960"/>
                </a:cubicBezTo>
                <a:cubicBezTo>
                  <a:pt x="1477" y="1960"/>
                  <a:pt x="1477" y="1960"/>
                  <a:pt x="1477" y="1960"/>
                </a:cubicBezTo>
                <a:cubicBezTo>
                  <a:pt x="1477" y="1960"/>
                  <a:pt x="1476" y="1961"/>
                  <a:pt x="1476" y="1961"/>
                </a:cubicBezTo>
                <a:cubicBezTo>
                  <a:pt x="1476" y="1962"/>
                  <a:pt x="1476" y="1962"/>
                  <a:pt x="1475" y="1963"/>
                </a:cubicBezTo>
                <a:cubicBezTo>
                  <a:pt x="1475" y="1963"/>
                  <a:pt x="1475" y="1963"/>
                  <a:pt x="1475" y="1963"/>
                </a:cubicBezTo>
                <a:cubicBezTo>
                  <a:pt x="1475" y="1964"/>
                  <a:pt x="1474" y="1965"/>
                  <a:pt x="1474" y="1965"/>
                </a:cubicBezTo>
                <a:cubicBezTo>
                  <a:pt x="1473" y="1965"/>
                  <a:pt x="1473" y="1965"/>
                  <a:pt x="1473" y="1966"/>
                </a:cubicBezTo>
                <a:cubicBezTo>
                  <a:pt x="1473" y="1966"/>
                  <a:pt x="1473" y="1966"/>
                  <a:pt x="1472" y="1966"/>
                </a:cubicBezTo>
                <a:cubicBezTo>
                  <a:pt x="1472" y="1966"/>
                  <a:pt x="1472" y="1967"/>
                  <a:pt x="1471" y="1967"/>
                </a:cubicBezTo>
                <a:cubicBezTo>
                  <a:pt x="1470" y="1968"/>
                  <a:pt x="1468" y="1969"/>
                  <a:pt x="1466" y="1969"/>
                </a:cubicBezTo>
                <a:cubicBezTo>
                  <a:pt x="1465" y="1969"/>
                  <a:pt x="1465" y="1969"/>
                  <a:pt x="1464" y="1970"/>
                </a:cubicBezTo>
                <a:cubicBezTo>
                  <a:pt x="1463" y="1970"/>
                  <a:pt x="1462" y="1970"/>
                  <a:pt x="1462" y="1970"/>
                </a:cubicBezTo>
                <a:cubicBezTo>
                  <a:pt x="1461" y="1970"/>
                  <a:pt x="1461" y="1970"/>
                  <a:pt x="1461" y="1970"/>
                </a:cubicBezTo>
                <a:cubicBezTo>
                  <a:pt x="1460" y="1970"/>
                  <a:pt x="1460" y="1970"/>
                  <a:pt x="1460" y="1970"/>
                </a:cubicBezTo>
                <a:cubicBezTo>
                  <a:pt x="1441" y="1972"/>
                  <a:pt x="1422" y="1971"/>
                  <a:pt x="1403" y="1971"/>
                </a:cubicBezTo>
                <a:cubicBezTo>
                  <a:pt x="1401" y="1971"/>
                  <a:pt x="1399" y="1971"/>
                  <a:pt x="1397" y="1970"/>
                </a:cubicBezTo>
                <a:cubicBezTo>
                  <a:pt x="1397" y="1970"/>
                  <a:pt x="1397" y="1970"/>
                  <a:pt x="1397" y="1970"/>
                </a:cubicBezTo>
                <a:cubicBezTo>
                  <a:pt x="1390" y="1970"/>
                  <a:pt x="1383" y="1967"/>
                  <a:pt x="1377" y="1964"/>
                </a:cubicBezTo>
                <a:cubicBezTo>
                  <a:pt x="1376" y="1963"/>
                  <a:pt x="1374" y="1962"/>
                  <a:pt x="1373" y="1961"/>
                </a:cubicBezTo>
                <a:close/>
                <a:moveTo>
                  <a:pt x="1527" y="2063"/>
                </a:moveTo>
                <a:cubicBezTo>
                  <a:pt x="1527" y="2063"/>
                  <a:pt x="1527" y="2064"/>
                  <a:pt x="1527" y="2064"/>
                </a:cubicBezTo>
                <a:cubicBezTo>
                  <a:pt x="1527" y="2065"/>
                  <a:pt x="1526" y="2065"/>
                  <a:pt x="1526" y="2065"/>
                </a:cubicBezTo>
                <a:cubicBezTo>
                  <a:pt x="1526" y="2066"/>
                  <a:pt x="1526" y="2066"/>
                  <a:pt x="1525" y="2067"/>
                </a:cubicBezTo>
                <a:cubicBezTo>
                  <a:pt x="1525" y="2067"/>
                  <a:pt x="1525" y="2068"/>
                  <a:pt x="1525" y="2068"/>
                </a:cubicBezTo>
                <a:cubicBezTo>
                  <a:pt x="1525" y="2068"/>
                  <a:pt x="1524" y="2068"/>
                  <a:pt x="1524" y="2069"/>
                </a:cubicBezTo>
                <a:cubicBezTo>
                  <a:pt x="1524" y="2069"/>
                  <a:pt x="1524" y="2069"/>
                  <a:pt x="1524" y="2069"/>
                </a:cubicBezTo>
                <a:cubicBezTo>
                  <a:pt x="1524" y="2069"/>
                  <a:pt x="1523" y="2070"/>
                  <a:pt x="1523" y="2070"/>
                </a:cubicBezTo>
                <a:cubicBezTo>
                  <a:pt x="1520" y="2073"/>
                  <a:pt x="1515" y="2074"/>
                  <a:pt x="1511" y="2075"/>
                </a:cubicBezTo>
                <a:cubicBezTo>
                  <a:pt x="1510" y="2075"/>
                  <a:pt x="1510" y="2075"/>
                  <a:pt x="1510" y="2075"/>
                </a:cubicBezTo>
                <a:cubicBezTo>
                  <a:pt x="1508" y="2075"/>
                  <a:pt x="1506" y="2076"/>
                  <a:pt x="1504" y="2076"/>
                </a:cubicBezTo>
                <a:cubicBezTo>
                  <a:pt x="1504" y="2076"/>
                  <a:pt x="1504" y="2076"/>
                  <a:pt x="1504" y="2076"/>
                </a:cubicBezTo>
                <a:cubicBezTo>
                  <a:pt x="1503" y="2076"/>
                  <a:pt x="1503" y="2076"/>
                  <a:pt x="1503" y="2076"/>
                </a:cubicBezTo>
                <a:cubicBezTo>
                  <a:pt x="1501" y="2076"/>
                  <a:pt x="1499" y="2076"/>
                  <a:pt x="1497" y="2076"/>
                </a:cubicBezTo>
                <a:cubicBezTo>
                  <a:pt x="1446" y="2076"/>
                  <a:pt x="1446" y="2076"/>
                  <a:pt x="1446" y="2076"/>
                </a:cubicBezTo>
                <a:cubicBezTo>
                  <a:pt x="1444" y="2076"/>
                  <a:pt x="1441" y="2076"/>
                  <a:pt x="1439" y="2075"/>
                </a:cubicBezTo>
                <a:cubicBezTo>
                  <a:pt x="1439" y="2075"/>
                  <a:pt x="1438" y="2075"/>
                  <a:pt x="1438" y="2075"/>
                </a:cubicBezTo>
                <a:cubicBezTo>
                  <a:pt x="1427" y="2074"/>
                  <a:pt x="1414" y="2069"/>
                  <a:pt x="1408" y="2059"/>
                </a:cubicBezTo>
                <a:cubicBezTo>
                  <a:pt x="1407" y="2058"/>
                  <a:pt x="1407" y="2056"/>
                  <a:pt x="1406" y="2055"/>
                </a:cubicBezTo>
                <a:cubicBezTo>
                  <a:pt x="1406" y="2055"/>
                  <a:pt x="1406" y="2055"/>
                  <a:pt x="1406" y="2055"/>
                </a:cubicBezTo>
                <a:cubicBezTo>
                  <a:pt x="1406" y="2055"/>
                  <a:pt x="1406" y="2055"/>
                  <a:pt x="1406" y="2055"/>
                </a:cubicBezTo>
                <a:cubicBezTo>
                  <a:pt x="1403" y="2047"/>
                  <a:pt x="1400" y="2040"/>
                  <a:pt x="1398" y="2032"/>
                </a:cubicBezTo>
                <a:cubicBezTo>
                  <a:pt x="1396" y="2029"/>
                  <a:pt x="1394" y="2024"/>
                  <a:pt x="1393" y="2019"/>
                </a:cubicBezTo>
                <a:cubicBezTo>
                  <a:pt x="1393" y="2019"/>
                  <a:pt x="1393" y="2019"/>
                  <a:pt x="1393" y="2019"/>
                </a:cubicBezTo>
                <a:cubicBezTo>
                  <a:pt x="1393" y="2019"/>
                  <a:pt x="1393" y="2019"/>
                  <a:pt x="1393" y="2019"/>
                </a:cubicBezTo>
                <a:cubicBezTo>
                  <a:pt x="1392" y="2018"/>
                  <a:pt x="1392" y="2018"/>
                  <a:pt x="1392" y="2017"/>
                </a:cubicBezTo>
                <a:cubicBezTo>
                  <a:pt x="1392" y="2015"/>
                  <a:pt x="1392" y="2013"/>
                  <a:pt x="1392" y="2012"/>
                </a:cubicBezTo>
                <a:cubicBezTo>
                  <a:pt x="1393" y="2011"/>
                  <a:pt x="1393" y="2010"/>
                  <a:pt x="1394" y="2009"/>
                </a:cubicBezTo>
                <a:cubicBezTo>
                  <a:pt x="1394" y="2009"/>
                  <a:pt x="1394" y="2009"/>
                  <a:pt x="1394" y="2009"/>
                </a:cubicBezTo>
                <a:cubicBezTo>
                  <a:pt x="1397" y="2004"/>
                  <a:pt x="1403" y="2002"/>
                  <a:pt x="1409" y="2001"/>
                </a:cubicBezTo>
                <a:cubicBezTo>
                  <a:pt x="1409" y="2001"/>
                  <a:pt x="1409" y="2001"/>
                  <a:pt x="1410" y="2001"/>
                </a:cubicBezTo>
                <a:cubicBezTo>
                  <a:pt x="1411" y="2001"/>
                  <a:pt x="1413" y="2001"/>
                  <a:pt x="1414" y="2000"/>
                </a:cubicBezTo>
                <a:cubicBezTo>
                  <a:pt x="1414" y="2000"/>
                  <a:pt x="1415" y="2000"/>
                  <a:pt x="1415" y="2000"/>
                </a:cubicBezTo>
                <a:cubicBezTo>
                  <a:pt x="1418" y="2000"/>
                  <a:pt x="1418" y="2000"/>
                  <a:pt x="1418" y="2000"/>
                </a:cubicBezTo>
                <a:cubicBezTo>
                  <a:pt x="1419" y="2000"/>
                  <a:pt x="1420" y="2000"/>
                  <a:pt x="1421" y="2000"/>
                </a:cubicBezTo>
                <a:cubicBezTo>
                  <a:pt x="1437" y="2000"/>
                  <a:pt x="1453" y="2000"/>
                  <a:pt x="1469" y="2000"/>
                </a:cubicBezTo>
                <a:cubicBezTo>
                  <a:pt x="1469" y="2000"/>
                  <a:pt x="1469" y="2000"/>
                  <a:pt x="1469" y="2000"/>
                </a:cubicBezTo>
                <a:cubicBezTo>
                  <a:pt x="1469" y="2000"/>
                  <a:pt x="1469" y="2000"/>
                  <a:pt x="1469" y="2000"/>
                </a:cubicBezTo>
                <a:cubicBezTo>
                  <a:pt x="1471" y="2000"/>
                  <a:pt x="1473" y="2000"/>
                  <a:pt x="1475" y="2001"/>
                </a:cubicBezTo>
                <a:cubicBezTo>
                  <a:pt x="1475" y="2001"/>
                  <a:pt x="1476" y="2001"/>
                  <a:pt x="1476" y="2001"/>
                </a:cubicBezTo>
                <a:cubicBezTo>
                  <a:pt x="1487" y="2002"/>
                  <a:pt x="1499" y="2006"/>
                  <a:pt x="1505" y="2015"/>
                </a:cubicBezTo>
                <a:cubicBezTo>
                  <a:pt x="1506" y="2016"/>
                  <a:pt x="1507" y="2017"/>
                  <a:pt x="1508" y="2019"/>
                </a:cubicBezTo>
                <a:cubicBezTo>
                  <a:pt x="1509" y="2022"/>
                  <a:pt x="1509" y="2022"/>
                  <a:pt x="1509" y="2022"/>
                </a:cubicBezTo>
                <a:cubicBezTo>
                  <a:pt x="1512" y="2028"/>
                  <a:pt x="1516" y="2035"/>
                  <a:pt x="1519" y="2041"/>
                </a:cubicBezTo>
                <a:cubicBezTo>
                  <a:pt x="1521" y="2045"/>
                  <a:pt x="1524" y="2051"/>
                  <a:pt x="1526" y="2056"/>
                </a:cubicBezTo>
                <a:cubicBezTo>
                  <a:pt x="1527" y="2058"/>
                  <a:pt x="1527" y="2061"/>
                  <a:pt x="1527" y="2063"/>
                </a:cubicBezTo>
                <a:close/>
                <a:moveTo>
                  <a:pt x="1640" y="2000"/>
                </a:moveTo>
                <a:cubicBezTo>
                  <a:pt x="1642" y="2000"/>
                  <a:pt x="1643" y="2000"/>
                  <a:pt x="1645" y="2000"/>
                </a:cubicBezTo>
                <a:cubicBezTo>
                  <a:pt x="1645" y="2000"/>
                  <a:pt x="1645" y="2000"/>
                  <a:pt x="1646" y="2000"/>
                </a:cubicBezTo>
                <a:cubicBezTo>
                  <a:pt x="1657" y="2002"/>
                  <a:pt x="1669" y="2006"/>
                  <a:pt x="1677" y="2014"/>
                </a:cubicBezTo>
                <a:cubicBezTo>
                  <a:pt x="1678" y="2014"/>
                  <a:pt x="1678" y="2015"/>
                  <a:pt x="1678" y="2015"/>
                </a:cubicBezTo>
                <a:cubicBezTo>
                  <a:pt x="1679" y="2016"/>
                  <a:pt x="1679" y="2016"/>
                  <a:pt x="1680" y="2017"/>
                </a:cubicBezTo>
                <a:cubicBezTo>
                  <a:pt x="1680" y="2017"/>
                  <a:pt x="1680" y="2017"/>
                  <a:pt x="1680" y="2018"/>
                </a:cubicBezTo>
                <a:cubicBezTo>
                  <a:pt x="1681" y="2018"/>
                  <a:pt x="1681" y="2018"/>
                  <a:pt x="1681" y="2018"/>
                </a:cubicBezTo>
                <a:cubicBezTo>
                  <a:pt x="1682" y="2019"/>
                  <a:pt x="1682" y="2019"/>
                  <a:pt x="1682" y="2019"/>
                </a:cubicBezTo>
                <a:cubicBezTo>
                  <a:pt x="1685" y="2024"/>
                  <a:pt x="1688" y="2029"/>
                  <a:pt x="1692" y="2034"/>
                </a:cubicBezTo>
                <a:cubicBezTo>
                  <a:pt x="1692" y="2034"/>
                  <a:pt x="1692" y="2034"/>
                  <a:pt x="1692" y="2034"/>
                </a:cubicBezTo>
                <a:cubicBezTo>
                  <a:pt x="1697" y="2041"/>
                  <a:pt x="1703" y="2049"/>
                  <a:pt x="1707" y="2056"/>
                </a:cubicBezTo>
                <a:cubicBezTo>
                  <a:pt x="1707" y="2057"/>
                  <a:pt x="1707" y="2057"/>
                  <a:pt x="1708" y="2058"/>
                </a:cubicBezTo>
                <a:cubicBezTo>
                  <a:pt x="1708" y="2058"/>
                  <a:pt x="1708" y="2058"/>
                  <a:pt x="1708" y="2058"/>
                </a:cubicBezTo>
                <a:cubicBezTo>
                  <a:pt x="1709" y="2063"/>
                  <a:pt x="1709" y="2066"/>
                  <a:pt x="1707" y="2068"/>
                </a:cubicBezTo>
                <a:cubicBezTo>
                  <a:pt x="1706" y="2069"/>
                  <a:pt x="1706" y="2069"/>
                  <a:pt x="1706" y="2069"/>
                </a:cubicBezTo>
                <a:cubicBezTo>
                  <a:pt x="1705" y="2071"/>
                  <a:pt x="1702" y="2072"/>
                  <a:pt x="1699" y="2073"/>
                </a:cubicBezTo>
                <a:cubicBezTo>
                  <a:pt x="1696" y="2074"/>
                  <a:pt x="1692" y="2075"/>
                  <a:pt x="1688" y="2075"/>
                </a:cubicBezTo>
                <a:cubicBezTo>
                  <a:pt x="1684" y="2075"/>
                  <a:pt x="1684" y="2075"/>
                  <a:pt x="1684" y="2075"/>
                </a:cubicBezTo>
                <a:cubicBezTo>
                  <a:pt x="1684" y="2075"/>
                  <a:pt x="1684" y="2075"/>
                  <a:pt x="1684" y="2075"/>
                </a:cubicBezTo>
                <a:cubicBezTo>
                  <a:pt x="1666" y="2075"/>
                  <a:pt x="1648" y="2075"/>
                  <a:pt x="1629" y="2075"/>
                </a:cubicBezTo>
                <a:cubicBezTo>
                  <a:pt x="1627" y="2075"/>
                  <a:pt x="1625" y="2075"/>
                  <a:pt x="1623" y="2075"/>
                </a:cubicBezTo>
                <a:cubicBezTo>
                  <a:pt x="1623" y="2075"/>
                  <a:pt x="1623" y="2075"/>
                  <a:pt x="1623" y="2075"/>
                </a:cubicBezTo>
                <a:cubicBezTo>
                  <a:pt x="1610" y="2073"/>
                  <a:pt x="1597" y="2068"/>
                  <a:pt x="1589" y="2059"/>
                </a:cubicBezTo>
                <a:cubicBezTo>
                  <a:pt x="1588" y="2057"/>
                  <a:pt x="1587" y="2056"/>
                  <a:pt x="1586" y="2055"/>
                </a:cubicBezTo>
                <a:cubicBezTo>
                  <a:pt x="1586" y="2054"/>
                  <a:pt x="1586" y="2054"/>
                  <a:pt x="1586" y="2054"/>
                </a:cubicBezTo>
                <a:cubicBezTo>
                  <a:pt x="1586" y="2054"/>
                  <a:pt x="1586" y="2054"/>
                  <a:pt x="1586" y="2054"/>
                </a:cubicBezTo>
                <a:cubicBezTo>
                  <a:pt x="1582" y="2047"/>
                  <a:pt x="1578" y="2041"/>
                  <a:pt x="1574" y="2034"/>
                </a:cubicBezTo>
                <a:cubicBezTo>
                  <a:pt x="1571" y="2029"/>
                  <a:pt x="1566" y="2021"/>
                  <a:pt x="1564" y="2015"/>
                </a:cubicBezTo>
                <a:cubicBezTo>
                  <a:pt x="1564" y="2015"/>
                  <a:pt x="1564" y="2015"/>
                  <a:pt x="1564" y="2014"/>
                </a:cubicBezTo>
                <a:cubicBezTo>
                  <a:pt x="1564" y="2014"/>
                  <a:pt x="1564" y="2013"/>
                  <a:pt x="1564" y="2013"/>
                </a:cubicBezTo>
                <a:cubicBezTo>
                  <a:pt x="1564" y="2006"/>
                  <a:pt x="1568" y="2003"/>
                  <a:pt x="1574" y="2002"/>
                </a:cubicBezTo>
                <a:cubicBezTo>
                  <a:pt x="1574" y="2001"/>
                  <a:pt x="1574" y="2001"/>
                  <a:pt x="1574" y="2001"/>
                </a:cubicBezTo>
                <a:cubicBezTo>
                  <a:pt x="1574" y="2001"/>
                  <a:pt x="1575" y="2001"/>
                  <a:pt x="1575" y="2001"/>
                </a:cubicBezTo>
                <a:cubicBezTo>
                  <a:pt x="1575" y="2001"/>
                  <a:pt x="1576" y="2001"/>
                  <a:pt x="1576" y="2001"/>
                </a:cubicBezTo>
                <a:cubicBezTo>
                  <a:pt x="1579" y="2000"/>
                  <a:pt x="1581" y="2000"/>
                  <a:pt x="1585" y="2000"/>
                </a:cubicBezTo>
                <a:cubicBezTo>
                  <a:pt x="1621" y="2000"/>
                  <a:pt x="1621" y="2000"/>
                  <a:pt x="1621" y="2000"/>
                </a:cubicBezTo>
                <a:cubicBezTo>
                  <a:pt x="1627" y="2000"/>
                  <a:pt x="1633" y="2000"/>
                  <a:pt x="1639" y="2000"/>
                </a:cubicBezTo>
                <a:cubicBezTo>
                  <a:pt x="1639" y="2000"/>
                  <a:pt x="1639" y="2000"/>
                  <a:pt x="1639" y="2000"/>
                </a:cubicBezTo>
                <a:cubicBezTo>
                  <a:pt x="1639" y="2000"/>
                  <a:pt x="1640" y="2000"/>
                  <a:pt x="1640" y="2000"/>
                </a:cubicBezTo>
                <a:close/>
                <a:moveTo>
                  <a:pt x="1617" y="1924"/>
                </a:moveTo>
                <a:cubicBezTo>
                  <a:pt x="1621" y="1930"/>
                  <a:pt x="1625" y="1937"/>
                  <a:pt x="1629" y="1943"/>
                </a:cubicBezTo>
                <a:cubicBezTo>
                  <a:pt x="1631" y="1946"/>
                  <a:pt x="1635" y="1950"/>
                  <a:pt x="1637" y="1955"/>
                </a:cubicBezTo>
                <a:cubicBezTo>
                  <a:pt x="1638" y="1956"/>
                  <a:pt x="1639" y="1958"/>
                  <a:pt x="1639" y="1960"/>
                </a:cubicBezTo>
                <a:cubicBezTo>
                  <a:pt x="1639" y="1961"/>
                  <a:pt x="1638" y="1962"/>
                  <a:pt x="1638" y="1963"/>
                </a:cubicBezTo>
                <a:cubicBezTo>
                  <a:pt x="1637" y="1964"/>
                  <a:pt x="1637" y="1964"/>
                  <a:pt x="1636" y="1965"/>
                </a:cubicBezTo>
                <a:cubicBezTo>
                  <a:pt x="1636" y="1965"/>
                  <a:pt x="1636" y="1965"/>
                  <a:pt x="1636" y="1965"/>
                </a:cubicBezTo>
                <a:cubicBezTo>
                  <a:pt x="1636" y="1965"/>
                  <a:pt x="1636" y="1965"/>
                  <a:pt x="1636" y="1965"/>
                </a:cubicBezTo>
                <a:cubicBezTo>
                  <a:pt x="1636" y="1966"/>
                  <a:pt x="1635" y="1966"/>
                  <a:pt x="1635" y="1966"/>
                </a:cubicBezTo>
                <a:cubicBezTo>
                  <a:pt x="1635" y="1966"/>
                  <a:pt x="1634" y="1967"/>
                  <a:pt x="1634" y="1967"/>
                </a:cubicBezTo>
                <a:cubicBezTo>
                  <a:pt x="1634" y="1967"/>
                  <a:pt x="1633" y="1967"/>
                  <a:pt x="1632" y="1968"/>
                </a:cubicBezTo>
                <a:cubicBezTo>
                  <a:pt x="1632" y="1968"/>
                  <a:pt x="1631" y="1968"/>
                  <a:pt x="1630" y="1969"/>
                </a:cubicBezTo>
                <a:cubicBezTo>
                  <a:pt x="1630" y="1969"/>
                  <a:pt x="1630" y="1969"/>
                  <a:pt x="1630" y="1969"/>
                </a:cubicBezTo>
                <a:cubicBezTo>
                  <a:pt x="1630" y="1969"/>
                  <a:pt x="1630" y="1969"/>
                  <a:pt x="1629" y="1969"/>
                </a:cubicBezTo>
                <a:cubicBezTo>
                  <a:pt x="1620" y="1972"/>
                  <a:pt x="1607" y="1970"/>
                  <a:pt x="1598" y="1970"/>
                </a:cubicBezTo>
                <a:cubicBezTo>
                  <a:pt x="1588" y="1970"/>
                  <a:pt x="1578" y="1970"/>
                  <a:pt x="1567" y="1970"/>
                </a:cubicBezTo>
                <a:cubicBezTo>
                  <a:pt x="1558" y="1970"/>
                  <a:pt x="1547" y="1968"/>
                  <a:pt x="1539" y="1962"/>
                </a:cubicBezTo>
                <a:cubicBezTo>
                  <a:pt x="1538" y="1962"/>
                  <a:pt x="1536" y="1961"/>
                  <a:pt x="1535" y="1960"/>
                </a:cubicBezTo>
                <a:cubicBezTo>
                  <a:pt x="1533" y="1958"/>
                  <a:pt x="1531" y="1956"/>
                  <a:pt x="1530" y="1954"/>
                </a:cubicBezTo>
                <a:cubicBezTo>
                  <a:pt x="1529" y="1952"/>
                  <a:pt x="1529" y="1952"/>
                  <a:pt x="1529" y="1952"/>
                </a:cubicBezTo>
                <a:cubicBezTo>
                  <a:pt x="1529" y="1952"/>
                  <a:pt x="1529" y="1952"/>
                  <a:pt x="1529" y="1952"/>
                </a:cubicBezTo>
                <a:cubicBezTo>
                  <a:pt x="1524" y="1944"/>
                  <a:pt x="1520" y="1936"/>
                  <a:pt x="1515" y="1928"/>
                </a:cubicBezTo>
                <a:cubicBezTo>
                  <a:pt x="1513" y="1925"/>
                  <a:pt x="1513" y="1925"/>
                  <a:pt x="1513" y="1925"/>
                </a:cubicBezTo>
                <a:cubicBezTo>
                  <a:pt x="1512" y="1923"/>
                  <a:pt x="1512" y="1921"/>
                  <a:pt x="1512" y="1919"/>
                </a:cubicBezTo>
                <a:cubicBezTo>
                  <a:pt x="1512" y="1917"/>
                  <a:pt x="1513" y="1915"/>
                  <a:pt x="1515" y="1914"/>
                </a:cubicBezTo>
                <a:cubicBezTo>
                  <a:pt x="1517" y="1913"/>
                  <a:pt x="1519" y="1912"/>
                  <a:pt x="1522" y="1911"/>
                </a:cubicBezTo>
                <a:cubicBezTo>
                  <a:pt x="1524" y="1910"/>
                  <a:pt x="1528" y="1910"/>
                  <a:pt x="1531" y="1910"/>
                </a:cubicBezTo>
                <a:cubicBezTo>
                  <a:pt x="1532" y="1910"/>
                  <a:pt x="1532" y="1910"/>
                  <a:pt x="1532" y="1910"/>
                </a:cubicBezTo>
                <a:cubicBezTo>
                  <a:pt x="1540" y="1909"/>
                  <a:pt x="1548" y="1910"/>
                  <a:pt x="1553" y="1910"/>
                </a:cubicBezTo>
                <a:cubicBezTo>
                  <a:pt x="1573" y="1910"/>
                  <a:pt x="1604" y="1906"/>
                  <a:pt x="1617" y="1924"/>
                </a:cubicBezTo>
                <a:close/>
                <a:moveTo>
                  <a:pt x="366" y="1441"/>
                </a:moveTo>
                <a:cubicBezTo>
                  <a:pt x="372" y="1443"/>
                  <a:pt x="377" y="1446"/>
                  <a:pt x="382" y="1448"/>
                </a:cubicBezTo>
                <a:cubicBezTo>
                  <a:pt x="392" y="1453"/>
                  <a:pt x="403" y="1458"/>
                  <a:pt x="413" y="1462"/>
                </a:cubicBezTo>
                <a:cubicBezTo>
                  <a:pt x="418" y="1464"/>
                  <a:pt x="422" y="1466"/>
                  <a:pt x="426" y="1468"/>
                </a:cubicBezTo>
                <a:cubicBezTo>
                  <a:pt x="430" y="1469"/>
                  <a:pt x="433" y="1470"/>
                  <a:pt x="437" y="1472"/>
                </a:cubicBezTo>
                <a:cubicBezTo>
                  <a:pt x="458" y="1479"/>
                  <a:pt x="479" y="1486"/>
                  <a:pt x="502" y="1492"/>
                </a:cubicBezTo>
                <a:cubicBezTo>
                  <a:pt x="527" y="1499"/>
                  <a:pt x="552" y="1505"/>
                  <a:pt x="578" y="1510"/>
                </a:cubicBezTo>
                <a:cubicBezTo>
                  <a:pt x="683" y="1532"/>
                  <a:pt x="786" y="1541"/>
                  <a:pt x="819" y="1542"/>
                </a:cubicBezTo>
                <a:cubicBezTo>
                  <a:pt x="819" y="1610"/>
                  <a:pt x="819" y="1610"/>
                  <a:pt x="819" y="1610"/>
                </a:cubicBezTo>
                <a:cubicBezTo>
                  <a:pt x="857" y="1570"/>
                  <a:pt x="857" y="1570"/>
                  <a:pt x="857" y="1570"/>
                </a:cubicBezTo>
                <a:cubicBezTo>
                  <a:pt x="906" y="1518"/>
                  <a:pt x="906" y="1518"/>
                  <a:pt x="906" y="1518"/>
                </a:cubicBezTo>
                <a:cubicBezTo>
                  <a:pt x="1019" y="1399"/>
                  <a:pt x="1019" y="1399"/>
                  <a:pt x="1019" y="1399"/>
                </a:cubicBezTo>
                <a:cubicBezTo>
                  <a:pt x="933" y="1308"/>
                  <a:pt x="933" y="1308"/>
                  <a:pt x="933" y="1308"/>
                </a:cubicBezTo>
                <a:cubicBezTo>
                  <a:pt x="819" y="1188"/>
                  <a:pt x="819" y="1188"/>
                  <a:pt x="819" y="1188"/>
                </a:cubicBezTo>
                <a:cubicBezTo>
                  <a:pt x="819" y="1271"/>
                  <a:pt x="819" y="1271"/>
                  <a:pt x="819" y="1271"/>
                </a:cubicBezTo>
                <a:cubicBezTo>
                  <a:pt x="740" y="1279"/>
                  <a:pt x="653" y="1266"/>
                  <a:pt x="578" y="1249"/>
                </a:cubicBezTo>
                <a:cubicBezTo>
                  <a:pt x="550" y="1242"/>
                  <a:pt x="525" y="1235"/>
                  <a:pt x="502" y="1229"/>
                </a:cubicBezTo>
                <a:cubicBezTo>
                  <a:pt x="471" y="1219"/>
                  <a:pt x="445" y="1211"/>
                  <a:pt x="426" y="1204"/>
                </a:cubicBezTo>
                <a:cubicBezTo>
                  <a:pt x="422" y="1202"/>
                  <a:pt x="418" y="1201"/>
                  <a:pt x="415" y="1199"/>
                </a:cubicBezTo>
                <a:cubicBezTo>
                  <a:pt x="414" y="1199"/>
                  <a:pt x="414" y="1199"/>
                  <a:pt x="413" y="1199"/>
                </a:cubicBezTo>
                <a:cubicBezTo>
                  <a:pt x="413" y="1199"/>
                  <a:pt x="413" y="1199"/>
                  <a:pt x="413" y="1199"/>
                </a:cubicBezTo>
                <a:cubicBezTo>
                  <a:pt x="354" y="1175"/>
                  <a:pt x="300" y="1147"/>
                  <a:pt x="253" y="1115"/>
                </a:cubicBezTo>
                <a:cubicBezTo>
                  <a:pt x="189" y="1073"/>
                  <a:pt x="142" y="1028"/>
                  <a:pt x="110" y="981"/>
                </a:cubicBezTo>
                <a:cubicBezTo>
                  <a:pt x="94" y="963"/>
                  <a:pt x="80" y="944"/>
                  <a:pt x="68" y="925"/>
                </a:cubicBezTo>
                <a:cubicBezTo>
                  <a:pt x="33" y="870"/>
                  <a:pt x="13" y="811"/>
                  <a:pt x="11" y="751"/>
                </a:cubicBezTo>
                <a:cubicBezTo>
                  <a:pt x="7" y="768"/>
                  <a:pt x="4" y="785"/>
                  <a:pt x="3" y="802"/>
                </a:cubicBezTo>
                <a:cubicBezTo>
                  <a:pt x="0" y="834"/>
                  <a:pt x="4" y="864"/>
                  <a:pt x="7" y="893"/>
                </a:cubicBezTo>
                <a:cubicBezTo>
                  <a:pt x="8" y="898"/>
                  <a:pt x="9" y="904"/>
                  <a:pt x="9" y="909"/>
                </a:cubicBezTo>
                <a:cubicBezTo>
                  <a:pt x="22" y="1021"/>
                  <a:pt x="22" y="1021"/>
                  <a:pt x="22" y="1021"/>
                </a:cubicBezTo>
                <a:cubicBezTo>
                  <a:pt x="23" y="1025"/>
                  <a:pt x="23" y="1029"/>
                  <a:pt x="24" y="1033"/>
                </a:cubicBezTo>
                <a:cubicBezTo>
                  <a:pt x="25" y="1048"/>
                  <a:pt x="27" y="1064"/>
                  <a:pt x="30" y="1080"/>
                </a:cubicBezTo>
                <a:cubicBezTo>
                  <a:pt x="34" y="1101"/>
                  <a:pt x="40" y="1121"/>
                  <a:pt x="47" y="1140"/>
                </a:cubicBezTo>
                <a:cubicBezTo>
                  <a:pt x="61" y="1175"/>
                  <a:pt x="80" y="1208"/>
                  <a:pt x="103" y="1239"/>
                </a:cubicBezTo>
                <a:cubicBezTo>
                  <a:pt x="146" y="1295"/>
                  <a:pt x="202" y="1344"/>
                  <a:pt x="275" y="1390"/>
                </a:cubicBezTo>
                <a:cubicBezTo>
                  <a:pt x="304" y="1409"/>
                  <a:pt x="335" y="1426"/>
                  <a:pt x="366" y="1441"/>
                </a:cubicBezTo>
                <a:close/>
                <a:moveTo>
                  <a:pt x="64" y="773"/>
                </a:moveTo>
                <a:cubicBezTo>
                  <a:pt x="67" y="798"/>
                  <a:pt x="74" y="823"/>
                  <a:pt x="84" y="848"/>
                </a:cubicBezTo>
                <a:cubicBezTo>
                  <a:pt x="107" y="785"/>
                  <a:pt x="165" y="713"/>
                  <a:pt x="209" y="677"/>
                </a:cubicBezTo>
                <a:cubicBezTo>
                  <a:pt x="272" y="628"/>
                  <a:pt x="353" y="583"/>
                  <a:pt x="451" y="545"/>
                </a:cubicBezTo>
                <a:cubicBezTo>
                  <a:pt x="515" y="521"/>
                  <a:pt x="582" y="501"/>
                  <a:pt x="652" y="486"/>
                </a:cubicBezTo>
                <a:cubicBezTo>
                  <a:pt x="652" y="314"/>
                  <a:pt x="652" y="314"/>
                  <a:pt x="652" y="314"/>
                </a:cubicBezTo>
                <a:cubicBezTo>
                  <a:pt x="640" y="317"/>
                  <a:pt x="627" y="320"/>
                  <a:pt x="615" y="323"/>
                </a:cubicBezTo>
                <a:cubicBezTo>
                  <a:pt x="544" y="340"/>
                  <a:pt x="476" y="361"/>
                  <a:pt x="413" y="386"/>
                </a:cubicBezTo>
                <a:cubicBezTo>
                  <a:pt x="345" y="413"/>
                  <a:pt x="288" y="442"/>
                  <a:pt x="238" y="474"/>
                </a:cubicBezTo>
                <a:cubicBezTo>
                  <a:pt x="204" y="496"/>
                  <a:pt x="178" y="516"/>
                  <a:pt x="153" y="537"/>
                </a:cubicBezTo>
                <a:cubicBezTo>
                  <a:pt x="142" y="547"/>
                  <a:pt x="131" y="556"/>
                  <a:pt x="122" y="566"/>
                </a:cubicBezTo>
                <a:cubicBezTo>
                  <a:pt x="81" y="622"/>
                  <a:pt x="60" y="684"/>
                  <a:pt x="62" y="747"/>
                </a:cubicBezTo>
                <a:cubicBezTo>
                  <a:pt x="62" y="756"/>
                  <a:pt x="63" y="764"/>
                  <a:pt x="64" y="773"/>
                </a:cubicBezTo>
                <a:close/>
                <a:moveTo>
                  <a:pt x="1928" y="693"/>
                </a:moveTo>
                <a:cubicBezTo>
                  <a:pt x="1966" y="727"/>
                  <a:pt x="2007" y="795"/>
                  <a:pt x="2021" y="856"/>
                </a:cubicBezTo>
                <a:cubicBezTo>
                  <a:pt x="2034" y="828"/>
                  <a:pt x="2042" y="798"/>
                  <a:pt x="2045" y="768"/>
                </a:cubicBezTo>
                <a:cubicBezTo>
                  <a:pt x="2046" y="761"/>
                  <a:pt x="2047" y="754"/>
                  <a:pt x="2047" y="747"/>
                </a:cubicBezTo>
                <a:cubicBezTo>
                  <a:pt x="2049" y="670"/>
                  <a:pt x="2018" y="595"/>
                  <a:pt x="1958" y="530"/>
                </a:cubicBezTo>
                <a:cubicBezTo>
                  <a:pt x="1924" y="501"/>
                  <a:pt x="1884" y="473"/>
                  <a:pt x="1839" y="447"/>
                </a:cubicBezTo>
                <a:cubicBezTo>
                  <a:pt x="1782" y="415"/>
                  <a:pt x="1718" y="387"/>
                  <a:pt x="1639" y="359"/>
                </a:cubicBezTo>
                <a:cubicBezTo>
                  <a:pt x="1584" y="340"/>
                  <a:pt x="1524" y="324"/>
                  <a:pt x="1457" y="310"/>
                </a:cubicBezTo>
                <a:cubicBezTo>
                  <a:pt x="1457" y="482"/>
                  <a:pt x="1457" y="482"/>
                  <a:pt x="1457" y="482"/>
                </a:cubicBezTo>
                <a:cubicBezTo>
                  <a:pt x="1542" y="500"/>
                  <a:pt x="1625" y="525"/>
                  <a:pt x="1700" y="556"/>
                </a:cubicBezTo>
                <a:cubicBezTo>
                  <a:pt x="1795" y="595"/>
                  <a:pt x="1871" y="642"/>
                  <a:pt x="1928" y="693"/>
                </a:cubicBezTo>
                <a:close/>
                <a:moveTo>
                  <a:pt x="1054" y="814"/>
                </a:moveTo>
                <a:cubicBezTo>
                  <a:pt x="1186" y="814"/>
                  <a:pt x="1408" y="789"/>
                  <a:pt x="1408" y="696"/>
                </a:cubicBezTo>
                <a:cubicBezTo>
                  <a:pt x="1408" y="118"/>
                  <a:pt x="1408" y="118"/>
                  <a:pt x="1408" y="118"/>
                </a:cubicBezTo>
                <a:cubicBezTo>
                  <a:pt x="1408" y="25"/>
                  <a:pt x="1186" y="0"/>
                  <a:pt x="1054" y="0"/>
                </a:cubicBezTo>
                <a:cubicBezTo>
                  <a:pt x="923" y="0"/>
                  <a:pt x="701" y="25"/>
                  <a:pt x="701" y="118"/>
                </a:cubicBezTo>
                <a:cubicBezTo>
                  <a:pt x="701" y="696"/>
                  <a:pt x="701" y="696"/>
                  <a:pt x="701" y="696"/>
                </a:cubicBezTo>
                <a:cubicBezTo>
                  <a:pt x="701" y="789"/>
                  <a:pt x="923" y="814"/>
                  <a:pt x="1054" y="814"/>
                </a:cubicBezTo>
                <a:close/>
                <a:moveTo>
                  <a:pt x="1054" y="35"/>
                </a:moveTo>
                <a:cubicBezTo>
                  <a:pt x="1219" y="35"/>
                  <a:pt x="1352" y="71"/>
                  <a:pt x="1352" y="116"/>
                </a:cubicBezTo>
                <a:cubicBezTo>
                  <a:pt x="1352" y="161"/>
                  <a:pt x="1219" y="197"/>
                  <a:pt x="1054" y="197"/>
                </a:cubicBezTo>
                <a:cubicBezTo>
                  <a:pt x="890" y="197"/>
                  <a:pt x="757" y="161"/>
                  <a:pt x="757" y="116"/>
                </a:cubicBezTo>
                <a:cubicBezTo>
                  <a:pt x="757" y="71"/>
                  <a:pt x="890" y="35"/>
                  <a:pt x="1054" y="35"/>
                </a:cubicBezTo>
                <a:close/>
              </a:path>
            </a:pathLst>
          </a:custGeom>
          <a:solidFill>
            <a:srgbClr val="FFFFFF"/>
          </a:solidFill>
          <a:ln>
            <a:noFill/>
          </a:ln>
        </p:spPr>
        <p:txBody>
          <a:bodyPr vert="horz" wrap="square" lIns="80687" tIns="40344" rIns="80687" bIns="40344" numCol="1" anchor="t" anchorCtr="0" compatLnSpc="1">
            <a:prstTxWarp prst="textNoShape">
              <a:avLst/>
            </a:prstTxWarp>
          </a:bodyPr>
          <a:lstStyle/>
          <a:p>
            <a:endParaRPr lang="en-US" sz="1568">
              <a:solidFill>
                <a:prstClr val="black"/>
              </a:solidFill>
            </a:endParaRPr>
          </a:p>
        </p:txBody>
      </p:sp>
      <p:sp>
        <p:nvSpPr>
          <p:cNvPr id="82" name="TextBox 81"/>
          <p:cNvSpPr txBox="1"/>
          <p:nvPr/>
        </p:nvSpPr>
        <p:spPr>
          <a:xfrm>
            <a:off x="8276811" y="5161424"/>
            <a:ext cx="1104103" cy="479745"/>
          </a:xfrm>
          <a:prstGeom prst="rect">
            <a:avLst/>
          </a:prstGeom>
          <a:noFill/>
        </p:spPr>
        <p:txBody>
          <a:bodyPr wrap="square" lIns="179285" tIns="143428" rIns="179285" bIns="143428" rtlCol="0">
            <a:spAutoFit/>
          </a:bodyPr>
          <a:lstStyle/>
          <a:p>
            <a:pPr>
              <a:lnSpc>
                <a:spcPct val="90000"/>
              </a:lnSpc>
              <a:spcAft>
                <a:spcPts val="588"/>
              </a:spcAft>
            </a:pPr>
            <a:r>
              <a:rPr lang="en-US" altLang="zh-TW" sz="1372" dirty="0">
                <a:solidFill>
                  <a:prstClr val="white"/>
                </a:solidFill>
              </a:rPr>
              <a:t>Database</a:t>
            </a:r>
            <a:endParaRPr lang="zh-TW" altLang="en-US" sz="1372" dirty="0" err="1">
              <a:solidFill>
                <a:prstClr val="white"/>
              </a:solidFill>
            </a:endParaRPr>
          </a:p>
        </p:txBody>
      </p:sp>
      <p:pic>
        <p:nvPicPr>
          <p:cNvPr id="83" name="Picture 6" descr="\\MAGNUM\Projects\Microsoft\Cloud Power FY12\Design\Icons\PNGs\Firewall.png"/>
          <p:cNvPicPr>
            <a:picLocks noChangeAspect="1" noChangeArrowheads="1"/>
          </p:cNvPicPr>
          <p:nvPr/>
        </p:nvPicPr>
        <p:blipFill>
          <a:blip r:embed="rId11" cstate="print">
            <a:duotone>
              <a:prstClr val="black"/>
              <a:schemeClr val="tx2">
                <a:tint val="45000"/>
                <a:satMod val="400000"/>
              </a:schemeClr>
            </a:duotone>
          </a:blip>
          <a:srcRect/>
          <a:stretch>
            <a:fillRect/>
          </a:stretch>
        </p:blipFill>
        <p:spPr bwMode="auto">
          <a:xfrm>
            <a:off x="6671863" y="4031488"/>
            <a:ext cx="901582" cy="901582"/>
          </a:xfrm>
          <a:prstGeom prst="rect">
            <a:avLst/>
          </a:prstGeom>
          <a:noFill/>
        </p:spPr>
      </p:pic>
      <p:sp>
        <p:nvSpPr>
          <p:cNvPr id="9" name="TextBox 8"/>
          <p:cNvSpPr txBox="1"/>
          <p:nvPr/>
        </p:nvSpPr>
        <p:spPr>
          <a:xfrm>
            <a:off x="7221351" y="4494511"/>
            <a:ext cx="1154158" cy="479745"/>
          </a:xfrm>
          <a:prstGeom prst="rect">
            <a:avLst/>
          </a:prstGeom>
          <a:noFill/>
        </p:spPr>
        <p:txBody>
          <a:bodyPr wrap="square" lIns="179285" tIns="143428" rIns="179285" bIns="143428" rtlCol="0">
            <a:spAutoFit/>
          </a:bodyPr>
          <a:lstStyle/>
          <a:p>
            <a:pPr>
              <a:lnSpc>
                <a:spcPct val="90000"/>
              </a:lnSpc>
              <a:spcAft>
                <a:spcPts val="588"/>
              </a:spcAft>
            </a:pPr>
            <a:r>
              <a:rPr lang="en-US" altLang="zh-TW" sz="1372" dirty="0">
                <a:solidFill>
                  <a:prstClr val="white"/>
                </a:solidFill>
              </a:rPr>
              <a:t>A10 GLBS</a:t>
            </a:r>
            <a:endParaRPr lang="zh-TW" altLang="en-US" sz="1372" dirty="0" err="1">
              <a:solidFill>
                <a:prstClr val="white"/>
              </a:solidFill>
            </a:endParaRPr>
          </a:p>
        </p:txBody>
      </p:sp>
      <p:pic>
        <p:nvPicPr>
          <p:cNvPr id="85" name="Picture 3" descr="\\MAGNUM\Projects\Microsoft\Cloud Power FY12\Design\ICONS_PNG\Confidentiality.png"/>
          <p:cNvPicPr>
            <a:picLocks noChangeAspect="1" noChangeArrowheads="1"/>
          </p:cNvPicPr>
          <p:nvPr/>
        </p:nvPicPr>
        <p:blipFill>
          <a:blip r:embed="rId12" cstate="print">
            <a:lum/>
          </a:blip>
          <a:srcRect/>
          <a:stretch>
            <a:fillRect/>
          </a:stretch>
        </p:blipFill>
        <p:spPr bwMode="auto">
          <a:xfrm>
            <a:off x="5522173" y="5470002"/>
            <a:ext cx="942271" cy="942271"/>
          </a:xfrm>
          <a:prstGeom prst="rect">
            <a:avLst/>
          </a:prstGeom>
          <a:noFill/>
        </p:spPr>
      </p:pic>
      <p:sp>
        <p:nvSpPr>
          <p:cNvPr id="10" name="TextBox 9"/>
          <p:cNvSpPr txBox="1"/>
          <p:nvPr/>
        </p:nvSpPr>
        <p:spPr>
          <a:xfrm>
            <a:off x="5669463" y="6204195"/>
            <a:ext cx="760099" cy="479745"/>
          </a:xfrm>
          <a:prstGeom prst="rect">
            <a:avLst/>
          </a:prstGeom>
          <a:noFill/>
        </p:spPr>
        <p:txBody>
          <a:bodyPr wrap="square" lIns="179285" tIns="143428" rIns="179285" bIns="143428" rtlCol="0">
            <a:spAutoFit/>
          </a:bodyPr>
          <a:lstStyle/>
          <a:p>
            <a:pPr>
              <a:lnSpc>
                <a:spcPct val="90000"/>
              </a:lnSpc>
              <a:spcAft>
                <a:spcPts val="588"/>
              </a:spcAft>
            </a:pPr>
            <a:r>
              <a:rPr lang="en-US" altLang="zh-TW" sz="1372" dirty="0">
                <a:gradFill>
                  <a:gsLst>
                    <a:gs pos="2917">
                      <a:prstClr val="black"/>
                    </a:gs>
                    <a:gs pos="30000">
                      <a:prstClr val="black"/>
                    </a:gs>
                  </a:gsLst>
                  <a:lin ang="5400000" scaled="0"/>
                </a:gradFill>
              </a:rPr>
              <a:t>VPN</a:t>
            </a:r>
            <a:endParaRPr lang="zh-TW" altLang="en-US" sz="1372" dirty="0" err="1">
              <a:gradFill>
                <a:gsLst>
                  <a:gs pos="2917">
                    <a:prstClr val="black"/>
                  </a:gs>
                  <a:gs pos="30000">
                    <a:prstClr val="black"/>
                  </a:gs>
                </a:gsLst>
                <a:lin ang="5400000" scaled="0"/>
              </a:gradFill>
            </a:endParaRPr>
          </a:p>
        </p:txBody>
      </p:sp>
      <p:cxnSp>
        <p:nvCxnSpPr>
          <p:cNvPr id="16" name="Elbow Connector 15"/>
          <p:cNvCxnSpPr>
            <a:stCxn id="8" idx="2"/>
            <a:endCxn id="85" idx="1"/>
          </p:cNvCxnSpPr>
          <p:nvPr/>
        </p:nvCxnSpPr>
        <p:spPr>
          <a:xfrm rot="16200000" flipH="1">
            <a:off x="4318156" y="4737121"/>
            <a:ext cx="108102" cy="2299932"/>
          </a:xfrm>
          <a:prstGeom prst="bentConnector2">
            <a:avLst/>
          </a:prstGeom>
          <a:ln w="28575">
            <a:solidFill>
              <a:srgbClr val="FFC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85" idx="3"/>
            <a:endCxn id="82" idx="2"/>
          </p:cNvCxnSpPr>
          <p:nvPr/>
        </p:nvCxnSpPr>
        <p:spPr>
          <a:xfrm flipV="1">
            <a:off x="6464445" y="5641169"/>
            <a:ext cx="2364418" cy="299969"/>
          </a:xfrm>
          <a:prstGeom prst="bentConnector2">
            <a:avLst/>
          </a:prstGeom>
          <a:ln w="28575">
            <a:solidFill>
              <a:srgbClr val="FFC000"/>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98" name="Picture 2" descr="\\MAGNUM\Projects\Microsoft\Cloud Power FY12\Design\ICONS_PNG\Server.png"/>
          <p:cNvPicPr>
            <a:picLocks noChangeAspect="1" noChangeArrowheads="1"/>
          </p:cNvPicPr>
          <p:nvPr/>
        </p:nvPicPr>
        <p:blipFill>
          <a:blip r:embed="rId13" cstate="print">
            <a:lum bright="100000"/>
          </a:blip>
          <a:srcRect/>
          <a:stretch>
            <a:fillRect/>
          </a:stretch>
        </p:blipFill>
        <p:spPr bwMode="auto">
          <a:xfrm>
            <a:off x="7428969" y="4817962"/>
            <a:ext cx="588081" cy="588081"/>
          </a:xfrm>
          <a:prstGeom prst="rect">
            <a:avLst/>
          </a:prstGeom>
          <a:noFill/>
        </p:spPr>
      </p:pic>
      <p:sp>
        <p:nvSpPr>
          <p:cNvPr id="99" name="TextBox 98"/>
          <p:cNvSpPr txBox="1"/>
          <p:nvPr/>
        </p:nvSpPr>
        <p:spPr>
          <a:xfrm>
            <a:off x="6976999" y="5172598"/>
            <a:ext cx="1533687" cy="479745"/>
          </a:xfrm>
          <a:prstGeom prst="rect">
            <a:avLst/>
          </a:prstGeom>
          <a:noFill/>
        </p:spPr>
        <p:txBody>
          <a:bodyPr wrap="square" lIns="179285" tIns="143428" rIns="179285" bIns="143428" rtlCol="0">
            <a:spAutoFit/>
          </a:bodyPr>
          <a:lstStyle/>
          <a:p>
            <a:pPr>
              <a:lnSpc>
                <a:spcPct val="90000"/>
              </a:lnSpc>
              <a:spcAft>
                <a:spcPts val="588"/>
              </a:spcAft>
            </a:pPr>
            <a:r>
              <a:rPr lang="en-US" altLang="zh-TW" sz="1372" dirty="0">
                <a:solidFill>
                  <a:prstClr val="white"/>
                </a:solidFill>
              </a:rPr>
              <a:t>Web Front-End</a:t>
            </a:r>
            <a:endParaRPr lang="zh-TW" altLang="en-US" sz="1372" dirty="0" err="1">
              <a:solidFill>
                <a:prstClr val="white"/>
              </a:solidFill>
            </a:endParaRPr>
          </a:p>
        </p:txBody>
      </p:sp>
      <p:cxnSp>
        <p:nvCxnSpPr>
          <p:cNvPr id="24" name="Elbow Connector 23"/>
          <p:cNvCxnSpPr>
            <a:endCxn id="98" idx="1"/>
          </p:cNvCxnSpPr>
          <p:nvPr/>
        </p:nvCxnSpPr>
        <p:spPr>
          <a:xfrm rot="16200000" flipH="1">
            <a:off x="7087001" y="4770035"/>
            <a:ext cx="377620" cy="306316"/>
          </a:xfrm>
          <a:prstGeom prst="bentConnector2">
            <a:avLst/>
          </a:prstGeom>
          <a:ln w="38100">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98" idx="3"/>
          </p:cNvCxnSpPr>
          <p:nvPr/>
        </p:nvCxnSpPr>
        <p:spPr>
          <a:xfrm flipV="1">
            <a:off x="8017050" y="5112002"/>
            <a:ext cx="561275" cy="1"/>
          </a:xfrm>
          <a:prstGeom prst="bentConnector3">
            <a:avLst/>
          </a:prstGeom>
          <a:ln w="38100">
            <a:solidFill>
              <a:srgbClr val="FFFA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385379" y="4489802"/>
            <a:ext cx="442069" cy="0"/>
          </a:xfrm>
          <a:prstGeom prst="line">
            <a:avLst/>
          </a:prstGeom>
          <a:ln w="38100">
            <a:solidFill>
              <a:srgbClr val="00BCF2"/>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11" name="Picture 2" descr="\\MAGNUM\Projects\Microsoft\Cloud Power FY12\Design\ICONS_PNG\Devices.png"/>
          <p:cNvPicPr>
            <a:picLocks noChangeAspect="1" noChangeArrowheads="1"/>
          </p:cNvPicPr>
          <p:nvPr/>
        </p:nvPicPr>
        <p:blipFill>
          <a:blip r:embed="rId14" cstate="print">
            <a:duotone>
              <a:prstClr val="black"/>
              <a:schemeClr val="tx2">
                <a:tint val="45000"/>
                <a:satMod val="400000"/>
              </a:schemeClr>
            </a:duotone>
          </a:blip>
          <a:srcRect/>
          <a:stretch>
            <a:fillRect/>
          </a:stretch>
        </p:blipFill>
        <p:spPr bwMode="auto">
          <a:xfrm>
            <a:off x="4890934" y="2041128"/>
            <a:ext cx="1792850" cy="1792850"/>
          </a:xfrm>
          <a:prstGeom prst="rect">
            <a:avLst/>
          </a:prstGeom>
          <a:noFill/>
        </p:spPr>
      </p:pic>
      <p:cxnSp>
        <p:nvCxnSpPr>
          <p:cNvPr id="30" name="Elbow Connector 29"/>
          <p:cNvCxnSpPr/>
          <p:nvPr/>
        </p:nvCxnSpPr>
        <p:spPr>
          <a:xfrm rot="5400000">
            <a:off x="5582879" y="3814388"/>
            <a:ext cx="429208" cy="98279"/>
          </a:xfrm>
          <a:prstGeom prst="bentConnector3">
            <a:avLst/>
          </a:prstGeom>
          <a:ln w="38100">
            <a:solidFill>
              <a:srgbClr val="00BCF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768098" y="3522212"/>
            <a:ext cx="1600112" cy="615522"/>
          </a:xfrm>
          <a:prstGeom prst="rect">
            <a:avLst/>
          </a:prstGeom>
          <a:noFill/>
        </p:spPr>
        <p:txBody>
          <a:bodyPr wrap="square" lIns="179285" tIns="143428" rIns="179285" bIns="143428" rtlCol="0">
            <a:spAutoFit/>
          </a:bodyPr>
          <a:lstStyle/>
          <a:p>
            <a:pPr>
              <a:lnSpc>
                <a:spcPct val="90000"/>
              </a:lnSpc>
              <a:spcAft>
                <a:spcPts val="588"/>
              </a:spcAft>
            </a:pPr>
            <a:r>
              <a:rPr lang="en-US" altLang="zh-TW" sz="2353" dirty="0">
                <a:gradFill>
                  <a:gsLst>
                    <a:gs pos="2917">
                      <a:prstClr val="black"/>
                    </a:gs>
                    <a:gs pos="30000">
                      <a:prstClr val="black"/>
                    </a:gs>
                  </a:gsLst>
                  <a:lin ang="5400000" scaled="0"/>
                </a:gradFill>
              </a:rPr>
              <a:t>Devices</a:t>
            </a:r>
            <a:endParaRPr lang="zh-TW" altLang="en-US" sz="2353" dirty="0" err="1">
              <a:gradFill>
                <a:gsLst>
                  <a:gs pos="2917">
                    <a:prstClr val="black"/>
                  </a:gs>
                  <a:gs pos="30000">
                    <a:prstClr val="black"/>
                  </a:gs>
                </a:gsLst>
                <a:lin ang="5400000" scaled="0"/>
              </a:gradFill>
            </a:endParaRPr>
          </a:p>
        </p:txBody>
      </p:sp>
      <p:sp>
        <p:nvSpPr>
          <p:cNvPr id="95" name="Title 6"/>
          <p:cNvSpPr txBox="1">
            <a:spLocks/>
          </p:cNvSpPr>
          <p:nvPr/>
        </p:nvSpPr>
        <p:spPr>
          <a:xfrm>
            <a:off x="691954" y="398294"/>
            <a:ext cx="11500046" cy="882515"/>
          </a:xfrm>
          <a:prstGeom prst="rect">
            <a:avLst/>
          </a:prstGeom>
        </p:spPr>
        <p:txBody>
          <a:bodyPr vert="horz" lIns="0" tIns="91440" rIns="146304" bIns="91440" rtlCol="0" anchor="ctr">
            <a:noAutofit/>
          </a:bodyPr>
          <a:lstStyle>
            <a:lvl1pPr algn="l" defTabSz="914400" rtl="0" eaLnBrk="1" latinLnBrk="0" hangingPunct="1">
              <a:lnSpc>
                <a:spcPts val="4803"/>
              </a:lnSpc>
              <a:spcBef>
                <a:spcPct val="0"/>
              </a:spcBef>
              <a:buNone/>
              <a:defRPr sz="4313" kern="1200" baseline="0">
                <a:solidFill>
                  <a:schemeClr val="accent1"/>
                </a:solidFill>
                <a:latin typeface="+mj-lt"/>
                <a:ea typeface="+mj-ea"/>
                <a:cs typeface="+mj-cs"/>
              </a:defRPr>
            </a:lvl1pPr>
          </a:lstStyle>
          <a:p>
            <a:r>
              <a:rPr lang="zh-TW" altLang="en-US" sz="3600" b="1" dirty="0" smtClean="0">
                <a:solidFill>
                  <a:schemeClr val="tx1"/>
                </a:solidFill>
                <a:latin typeface="微軟正黑體" panose="020B0604030504040204" pitchFamily="34" charset="-120"/>
                <a:ea typeface="微軟正黑體" panose="020B0604030504040204" pitchFamily="34" charset="-120"/>
              </a:rPr>
              <a:t>案例分享</a:t>
            </a:r>
            <a:r>
              <a:rPr lang="en-US" altLang="zh-TW" sz="3600" b="1" dirty="0" smtClean="0">
                <a:solidFill>
                  <a:schemeClr val="tx1"/>
                </a:solidFill>
                <a:latin typeface="微軟正黑體" panose="020B0604030504040204" pitchFamily="34" charset="-120"/>
                <a:ea typeface="微軟正黑體" panose="020B0604030504040204" pitchFamily="34" charset="-120"/>
              </a:rPr>
              <a:t>:</a:t>
            </a:r>
            <a:r>
              <a:rPr lang="zh-TW" altLang="en-US" sz="3600" b="1" dirty="0" smtClean="0">
                <a:solidFill>
                  <a:schemeClr val="tx1"/>
                </a:solidFill>
                <a:latin typeface="微軟正黑體" panose="020B0604030504040204" pitchFamily="34" charset="-120"/>
                <a:ea typeface="微軟正黑體" panose="020B0604030504040204" pitchFamily="34" charset="-120"/>
              </a:rPr>
              <a:t> </a:t>
            </a:r>
            <a:endParaRPr lang="en-US" altLang="zh-TW" sz="3600" b="1" dirty="0" smtClean="0">
              <a:solidFill>
                <a:schemeClr val="tx1"/>
              </a:solidFill>
              <a:latin typeface="微軟正黑體" panose="020B0604030504040204" pitchFamily="34" charset="-120"/>
              <a:ea typeface="微軟正黑體" panose="020B0604030504040204" pitchFamily="34" charset="-120"/>
            </a:endParaRPr>
          </a:p>
          <a:p>
            <a:r>
              <a:rPr lang="zh-TW" altLang="en-US" sz="4000" b="1" dirty="0" smtClean="0">
                <a:solidFill>
                  <a:schemeClr val="tx1"/>
                </a:solidFill>
                <a:latin typeface="微軟正黑體" panose="020B0604030504040204" pitchFamily="34" charset="-120"/>
                <a:ea typeface="微軟正黑體" panose="020B0604030504040204" pitchFamily="34" charset="-120"/>
              </a:rPr>
              <a:t>開</a:t>
            </a:r>
            <a:r>
              <a:rPr lang="zh-TW" altLang="en-US" sz="4000" b="1" dirty="0">
                <a:solidFill>
                  <a:schemeClr val="tx1"/>
                </a:solidFill>
                <a:latin typeface="微軟正黑體" panose="020B0604030504040204" pitchFamily="34" charset="-120"/>
                <a:ea typeface="微軟正黑體" panose="020B0604030504040204" pitchFamily="34" charset="-120"/>
              </a:rPr>
              <a:t>南大學導入</a:t>
            </a:r>
            <a:r>
              <a:rPr lang="zh-TW" altLang="en-US" sz="4000" b="1" dirty="0">
                <a:solidFill>
                  <a:schemeClr val="tx1"/>
                </a:solidFill>
                <a:latin typeface="+mn-lt"/>
                <a:ea typeface="微軟正黑體" panose="020B0604030504040204" pitchFamily="34" charset="-120"/>
              </a:rPr>
              <a:t> </a:t>
            </a:r>
            <a:r>
              <a:rPr lang="en-US" altLang="zh-TW" sz="4000" b="1" dirty="0">
                <a:solidFill>
                  <a:schemeClr val="tx1"/>
                </a:solidFill>
                <a:latin typeface="+mn-lt"/>
                <a:ea typeface="微軟正黑體" panose="020B0604030504040204" pitchFamily="34" charset="-120"/>
              </a:rPr>
              <a:t>Azure </a:t>
            </a:r>
            <a:r>
              <a:rPr lang="zh-TW" altLang="en-US" sz="4000" b="1" dirty="0">
                <a:solidFill>
                  <a:schemeClr val="tx1"/>
                </a:solidFill>
                <a:latin typeface="微軟正黑體" panose="020B0604030504040204" pitchFamily="34" charset="-120"/>
                <a:ea typeface="微軟正黑體" panose="020B0604030504040204" pitchFamily="34" charset="-120"/>
              </a:rPr>
              <a:t>打造零抱怨網路選課系統 </a:t>
            </a:r>
            <a:endParaRPr lang="en-US" sz="4000"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2893078"/>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689815" y="1876190"/>
            <a:ext cx="6387714" cy="2349680"/>
            <a:chOff x="1294423" y="47169"/>
            <a:chExt cx="6388620" cy="2350013"/>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91840" y="47169"/>
              <a:ext cx="4391203" cy="2350013"/>
            </a:xfrm>
            <a:prstGeom prst="rect">
              <a:avLst/>
            </a:prstGeom>
          </p:spPr>
        </p:pic>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94423" y="47169"/>
              <a:ext cx="1912074" cy="2350013"/>
            </a:xfrm>
            <a:prstGeom prst="rect">
              <a:avLst/>
            </a:prstGeom>
          </p:spPr>
        </p:pic>
      </p:grpSp>
    </p:spTree>
    <p:extLst>
      <p:ext uri="{BB962C8B-B14F-4D97-AF65-F5344CB8AC3E}">
        <p14:creationId xmlns:p14="http://schemas.microsoft.com/office/powerpoint/2010/main" val="51763347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4"/>
          <p:cNvGrpSpPr/>
          <p:nvPr/>
        </p:nvGrpSpPr>
        <p:grpSpPr>
          <a:xfrm>
            <a:off x="1864819" y="4075374"/>
            <a:ext cx="4591221" cy="2364357"/>
            <a:chOff x="827584" y="5086907"/>
            <a:chExt cx="2538826" cy="1213367"/>
          </a:xfrm>
        </p:grpSpPr>
        <p:sp>
          <p:nvSpPr>
            <p:cNvPr id="6" name="Freeform 7"/>
            <p:cNvSpPr>
              <a:spLocks/>
            </p:cNvSpPr>
            <p:nvPr/>
          </p:nvSpPr>
          <p:spPr bwMode="auto">
            <a:xfrm>
              <a:off x="827584" y="5087779"/>
              <a:ext cx="1225550" cy="1212495"/>
            </a:xfrm>
            <a:custGeom>
              <a:avLst/>
              <a:gdLst>
                <a:gd name="T0" fmla="*/ 294 w 1543"/>
                <a:gd name="T1" fmla="*/ 1149 h 1149"/>
                <a:gd name="T2" fmla="*/ 168 w 1543"/>
                <a:gd name="T3" fmla="*/ 1130 h 1149"/>
                <a:gd name="T4" fmla="*/ 77 w 1543"/>
                <a:gd name="T5" fmla="*/ 1082 h 1149"/>
                <a:gd name="T6" fmla="*/ 21 w 1543"/>
                <a:gd name="T7" fmla="*/ 1013 h 1149"/>
                <a:gd name="T8" fmla="*/ 0 w 1543"/>
                <a:gd name="T9" fmla="*/ 932 h 1149"/>
                <a:gd name="T10" fmla="*/ 10 w 1543"/>
                <a:gd name="T11" fmla="*/ 850 h 1149"/>
                <a:gd name="T12" fmla="*/ 51 w 1543"/>
                <a:gd name="T13" fmla="*/ 778 h 1149"/>
                <a:gd name="T14" fmla="*/ 124 w 1543"/>
                <a:gd name="T15" fmla="*/ 721 h 1149"/>
                <a:gd name="T16" fmla="*/ 225 w 1543"/>
                <a:gd name="T17" fmla="*/ 694 h 1149"/>
                <a:gd name="T18" fmla="*/ 202 w 1543"/>
                <a:gd name="T19" fmla="*/ 661 h 1149"/>
                <a:gd name="T20" fmla="*/ 190 w 1543"/>
                <a:gd name="T21" fmla="*/ 621 h 1149"/>
                <a:gd name="T22" fmla="*/ 188 w 1543"/>
                <a:gd name="T23" fmla="*/ 575 h 1149"/>
                <a:gd name="T24" fmla="*/ 195 w 1543"/>
                <a:gd name="T25" fmla="*/ 524 h 1149"/>
                <a:gd name="T26" fmla="*/ 213 w 1543"/>
                <a:gd name="T27" fmla="*/ 471 h 1149"/>
                <a:gd name="T28" fmla="*/ 238 w 1543"/>
                <a:gd name="T29" fmla="*/ 418 h 1149"/>
                <a:gd name="T30" fmla="*/ 271 w 1543"/>
                <a:gd name="T31" fmla="*/ 367 h 1149"/>
                <a:gd name="T32" fmla="*/ 313 w 1543"/>
                <a:gd name="T33" fmla="*/ 320 h 1149"/>
                <a:gd name="T34" fmla="*/ 361 w 1543"/>
                <a:gd name="T35" fmla="*/ 279 h 1149"/>
                <a:gd name="T36" fmla="*/ 417 w 1543"/>
                <a:gd name="T37" fmla="*/ 245 h 1149"/>
                <a:gd name="T38" fmla="*/ 478 w 1543"/>
                <a:gd name="T39" fmla="*/ 222 h 1149"/>
                <a:gd name="T40" fmla="*/ 546 w 1543"/>
                <a:gd name="T41" fmla="*/ 211 h 1149"/>
                <a:gd name="T42" fmla="*/ 617 w 1543"/>
                <a:gd name="T43" fmla="*/ 214 h 1149"/>
                <a:gd name="T44" fmla="*/ 694 w 1543"/>
                <a:gd name="T45" fmla="*/ 234 h 1149"/>
                <a:gd name="T46" fmla="*/ 775 w 1543"/>
                <a:gd name="T47" fmla="*/ 271 h 1149"/>
                <a:gd name="T48" fmla="*/ 859 w 1543"/>
                <a:gd name="T49" fmla="*/ 328 h 1149"/>
                <a:gd name="T50" fmla="*/ 859 w 1543"/>
                <a:gd name="T51" fmla="*/ 253 h 1149"/>
                <a:gd name="T52" fmla="*/ 896 w 1543"/>
                <a:gd name="T53" fmla="*/ 174 h 1149"/>
                <a:gd name="T54" fmla="*/ 964 w 1543"/>
                <a:gd name="T55" fmla="*/ 99 h 1149"/>
                <a:gd name="T56" fmla="*/ 1056 w 1543"/>
                <a:gd name="T57" fmla="*/ 39 h 1149"/>
                <a:gd name="T58" fmla="*/ 1166 w 1543"/>
                <a:gd name="T59" fmla="*/ 4 h 1149"/>
                <a:gd name="T60" fmla="*/ 1288 w 1543"/>
                <a:gd name="T61" fmla="*/ 6 h 1149"/>
                <a:gd name="T62" fmla="*/ 1416 w 1543"/>
                <a:gd name="T63" fmla="*/ 53 h 1149"/>
                <a:gd name="T64" fmla="*/ 1543 w 1543"/>
                <a:gd name="T65" fmla="*/ 157 h 1149"/>
                <a:gd name="T66" fmla="*/ 1543 w 1543"/>
                <a:gd name="T67" fmla="*/ 703 h 1149"/>
                <a:gd name="T68" fmla="*/ 1543 w 1543"/>
                <a:gd name="T69" fmla="*/ 1148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43" h="1149">
                  <a:moveTo>
                    <a:pt x="1543" y="1148"/>
                  </a:moveTo>
                  <a:lnTo>
                    <a:pt x="294" y="1149"/>
                  </a:lnTo>
                  <a:lnTo>
                    <a:pt x="226" y="1144"/>
                  </a:lnTo>
                  <a:lnTo>
                    <a:pt x="168" y="1130"/>
                  </a:lnTo>
                  <a:lnTo>
                    <a:pt x="118" y="1110"/>
                  </a:lnTo>
                  <a:lnTo>
                    <a:pt x="77" y="1082"/>
                  </a:lnTo>
                  <a:lnTo>
                    <a:pt x="45" y="1050"/>
                  </a:lnTo>
                  <a:lnTo>
                    <a:pt x="21" y="1013"/>
                  </a:lnTo>
                  <a:lnTo>
                    <a:pt x="6" y="974"/>
                  </a:lnTo>
                  <a:lnTo>
                    <a:pt x="0" y="932"/>
                  </a:lnTo>
                  <a:lnTo>
                    <a:pt x="1" y="891"/>
                  </a:lnTo>
                  <a:lnTo>
                    <a:pt x="10" y="850"/>
                  </a:lnTo>
                  <a:lnTo>
                    <a:pt x="27" y="812"/>
                  </a:lnTo>
                  <a:lnTo>
                    <a:pt x="51" y="778"/>
                  </a:lnTo>
                  <a:lnTo>
                    <a:pt x="85" y="747"/>
                  </a:lnTo>
                  <a:lnTo>
                    <a:pt x="124" y="721"/>
                  </a:lnTo>
                  <a:lnTo>
                    <a:pt x="171" y="704"/>
                  </a:lnTo>
                  <a:lnTo>
                    <a:pt x="225" y="694"/>
                  </a:lnTo>
                  <a:lnTo>
                    <a:pt x="213" y="679"/>
                  </a:lnTo>
                  <a:lnTo>
                    <a:pt x="202" y="661"/>
                  </a:lnTo>
                  <a:lnTo>
                    <a:pt x="195" y="643"/>
                  </a:lnTo>
                  <a:lnTo>
                    <a:pt x="190" y="621"/>
                  </a:lnTo>
                  <a:lnTo>
                    <a:pt x="187" y="599"/>
                  </a:lnTo>
                  <a:lnTo>
                    <a:pt x="188" y="575"/>
                  </a:lnTo>
                  <a:lnTo>
                    <a:pt x="191" y="550"/>
                  </a:lnTo>
                  <a:lnTo>
                    <a:pt x="195" y="524"/>
                  </a:lnTo>
                  <a:lnTo>
                    <a:pt x="203" y="498"/>
                  </a:lnTo>
                  <a:lnTo>
                    <a:pt x="213" y="471"/>
                  </a:lnTo>
                  <a:lnTo>
                    <a:pt x="224" y="445"/>
                  </a:lnTo>
                  <a:lnTo>
                    <a:pt x="238" y="418"/>
                  </a:lnTo>
                  <a:lnTo>
                    <a:pt x="254" y="393"/>
                  </a:lnTo>
                  <a:lnTo>
                    <a:pt x="271" y="367"/>
                  </a:lnTo>
                  <a:lnTo>
                    <a:pt x="291" y="343"/>
                  </a:lnTo>
                  <a:lnTo>
                    <a:pt x="313" y="320"/>
                  </a:lnTo>
                  <a:lnTo>
                    <a:pt x="337" y="298"/>
                  </a:lnTo>
                  <a:lnTo>
                    <a:pt x="361" y="279"/>
                  </a:lnTo>
                  <a:lnTo>
                    <a:pt x="389" y="261"/>
                  </a:lnTo>
                  <a:lnTo>
                    <a:pt x="417" y="245"/>
                  </a:lnTo>
                  <a:lnTo>
                    <a:pt x="446" y="233"/>
                  </a:lnTo>
                  <a:lnTo>
                    <a:pt x="478" y="222"/>
                  </a:lnTo>
                  <a:lnTo>
                    <a:pt x="511" y="215"/>
                  </a:lnTo>
                  <a:lnTo>
                    <a:pt x="546" y="211"/>
                  </a:lnTo>
                  <a:lnTo>
                    <a:pt x="580" y="211"/>
                  </a:lnTo>
                  <a:lnTo>
                    <a:pt x="617" y="214"/>
                  </a:lnTo>
                  <a:lnTo>
                    <a:pt x="655" y="222"/>
                  </a:lnTo>
                  <a:lnTo>
                    <a:pt x="694" y="234"/>
                  </a:lnTo>
                  <a:lnTo>
                    <a:pt x="733" y="250"/>
                  </a:lnTo>
                  <a:lnTo>
                    <a:pt x="775" y="271"/>
                  </a:lnTo>
                  <a:lnTo>
                    <a:pt x="816" y="297"/>
                  </a:lnTo>
                  <a:lnTo>
                    <a:pt x="859" y="328"/>
                  </a:lnTo>
                  <a:lnTo>
                    <a:pt x="853" y="293"/>
                  </a:lnTo>
                  <a:lnTo>
                    <a:pt x="859" y="253"/>
                  </a:lnTo>
                  <a:lnTo>
                    <a:pt x="873" y="214"/>
                  </a:lnTo>
                  <a:lnTo>
                    <a:pt x="896" y="174"/>
                  </a:lnTo>
                  <a:lnTo>
                    <a:pt x="926" y="136"/>
                  </a:lnTo>
                  <a:lnTo>
                    <a:pt x="964" y="99"/>
                  </a:lnTo>
                  <a:lnTo>
                    <a:pt x="1007" y="67"/>
                  </a:lnTo>
                  <a:lnTo>
                    <a:pt x="1056" y="39"/>
                  </a:lnTo>
                  <a:lnTo>
                    <a:pt x="1109" y="18"/>
                  </a:lnTo>
                  <a:lnTo>
                    <a:pt x="1166" y="4"/>
                  </a:lnTo>
                  <a:lnTo>
                    <a:pt x="1226" y="0"/>
                  </a:lnTo>
                  <a:lnTo>
                    <a:pt x="1288" y="6"/>
                  </a:lnTo>
                  <a:lnTo>
                    <a:pt x="1352" y="23"/>
                  </a:lnTo>
                  <a:lnTo>
                    <a:pt x="1416" y="53"/>
                  </a:lnTo>
                  <a:lnTo>
                    <a:pt x="1480" y="98"/>
                  </a:lnTo>
                  <a:lnTo>
                    <a:pt x="1543" y="157"/>
                  </a:lnTo>
                  <a:lnTo>
                    <a:pt x="1543" y="369"/>
                  </a:lnTo>
                  <a:lnTo>
                    <a:pt x="1543" y="703"/>
                  </a:lnTo>
                  <a:lnTo>
                    <a:pt x="1543" y="1012"/>
                  </a:lnTo>
                  <a:lnTo>
                    <a:pt x="1543" y="114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7" name="Freeform 7"/>
            <p:cNvSpPr>
              <a:spLocks/>
            </p:cNvSpPr>
            <p:nvPr/>
          </p:nvSpPr>
          <p:spPr bwMode="auto">
            <a:xfrm flipH="1">
              <a:off x="2042648" y="5086907"/>
              <a:ext cx="1323762" cy="1212495"/>
            </a:xfrm>
            <a:custGeom>
              <a:avLst/>
              <a:gdLst>
                <a:gd name="T0" fmla="*/ 294 w 1543"/>
                <a:gd name="T1" fmla="*/ 1149 h 1149"/>
                <a:gd name="T2" fmla="*/ 168 w 1543"/>
                <a:gd name="T3" fmla="*/ 1130 h 1149"/>
                <a:gd name="T4" fmla="*/ 77 w 1543"/>
                <a:gd name="T5" fmla="*/ 1082 h 1149"/>
                <a:gd name="T6" fmla="*/ 21 w 1543"/>
                <a:gd name="T7" fmla="*/ 1013 h 1149"/>
                <a:gd name="T8" fmla="*/ 0 w 1543"/>
                <a:gd name="T9" fmla="*/ 932 h 1149"/>
                <a:gd name="T10" fmla="*/ 10 w 1543"/>
                <a:gd name="T11" fmla="*/ 850 h 1149"/>
                <a:gd name="T12" fmla="*/ 51 w 1543"/>
                <a:gd name="T13" fmla="*/ 778 h 1149"/>
                <a:gd name="T14" fmla="*/ 124 w 1543"/>
                <a:gd name="T15" fmla="*/ 721 h 1149"/>
                <a:gd name="T16" fmla="*/ 225 w 1543"/>
                <a:gd name="T17" fmla="*/ 694 h 1149"/>
                <a:gd name="T18" fmla="*/ 202 w 1543"/>
                <a:gd name="T19" fmla="*/ 661 h 1149"/>
                <a:gd name="T20" fmla="*/ 190 w 1543"/>
                <a:gd name="T21" fmla="*/ 621 h 1149"/>
                <a:gd name="T22" fmla="*/ 188 w 1543"/>
                <a:gd name="T23" fmla="*/ 575 h 1149"/>
                <a:gd name="T24" fmla="*/ 195 w 1543"/>
                <a:gd name="T25" fmla="*/ 524 h 1149"/>
                <a:gd name="T26" fmla="*/ 213 w 1543"/>
                <a:gd name="T27" fmla="*/ 471 h 1149"/>
                <a:gd name="T28" fmla="*/ 238 w 1543"/>
                <a:gd name="T29" fmla="*/ 418 h 1149"/>
                <a:gd name="T30" fmla="*/ 271 w 1543"/>
                <a:gd name="T31" fmla="*/ 367 h 1149"/>
                <a:gd name="T32" fmla="*/ 313 w 1543"/>
                <a:gd name="T33" fmla="*/ 320 h 1149"/>
                <a:gd name="T34" fmla="*/ 361 w 1543"/>
                <a:gd name="T35" fmla="*/ 279 h 1149"/>
                <a:gd name="T36" fmla="*/ 417 w 1543"/>
                <a:gd name="T37" fmla="*/ 245 h 1149"/>
                <a:gd name="T38" fmla="*/ 478 w 1543"/>
                <a:gd name="T39" fmla="*/ 222 h 1149"/>
                <a:gd name="T40" fmla="*/ 546 w 1543"/>
                <a:gd name="T41" fmla="*/ 211 h 1149"/>
                <a:gd name="T42" fmla="*/ 617 w 1543"/>
                <a:gd name="T43" fmla="*/ 214 h 1149"/>
                <a:gd name="T44" fmla="*/ 694 w 1543"/>
                <a:gd name="T45" fmla="*/ 234 h 1149"/>
                <a:gd name="T46" fmla="*/ 775 w 1543"/>
                <a:gd name="T47" fmla="*/ 271 h 1149"/>
                <a:gd name="T48" fmla="*/ 859 w 1543"/>
                <a:gd name="T49" fmla="*/ 328 h 1149"/>
                <a:gd name="T50" fmla="*/ 859 w 1543"/>
                <a:gd name="T51" fmla="*/ 253 h 1149"/>
                <a:gd name="T52" fmla="*/ 896 w 1543"/>
                <a:gd name="T53" fmla="*/ 174 h 1149"/>
                <a:gd name="T54" fmla="*/ 964 w 1543"/>
                <a:gd name="T55" fmla="*/ 99 h 1149"/>
                <a:gd name="T56" fmla="*/ 1056 w 1543"/>
                <a:gd name="T57" fmla="*/ 39 h 1149"/>
                <a:gd name="T58" fmla="*/ 1166 w 1543"/>
                <a:gd name="T59" fmla="*/ 4 h 1149"/>
                <a:gd name="T60" fmla="*/ 1288 w 1543"/>
                <a:gd name="T61" fmla="*/ 6 h 1149"/>
                <a:gd name="T62" fmla="*/ 1416 w 1543"/>
                <a:gd name="T63" fmla="*/ 53 h 1149"/>
                <a:gd name="T64" fmla="*/ 1543 w 1543"/>
                <a:gd name="T65" fmla="*/ 157 h 1149"/>
                <a:gd name="T66" fmla="*/ 1543 w 1543"/>
                <a:gd name="T67" fmla="*/ 703 h 1149"/>
                <a:gd name="T68" fmla="*/ 1543 w 1543"/>
                <a:gd name="T69" fmla="*/ 1148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43" h="1149">
                  <a:moveTo>
                    <a:pt x="1543" y="1148"/>
                  </a:moveTo>
                  <a:lnTo>
                    <a:pt x="294" y="1149"/>
                  </a:lnTo>
                  <a:lnTo>
                    <a:pt x="226" y="1144"/>
                  </a:lnTo>
                  <a:lnTo>
                    <a:pt x="168" y="1130"/>
                  </a:lnTo>
                  <a:lnTo>
                    <a:pt x="118" y="1110"/>
                  </a:lnTo>
                  <a:lnTo>
                    <a:pt x="77" y="1082"/>
                  </a:lnTo>
                  <a:lnTo>
                    <a:pt x="45" y="1050"/>
                  </a:lnTo>
                  <a:lnTo>
                    <a:pt x="21" y="1013"/>
                  </a:lnTo>
                  <a:lnTo>
                    <a:pt x="6" y="974"/>
                  </a:lnTo>
                  <a:lnTo>
                    <a:pt x="0" y="932"/>
                  </a:lnTo>
                  <a:lnTo>
                    <a:pt x="1" y="891"/>
                  </a:lnTo>
                  <a:lnTo>
                    <a:pt x="10" y="850"/>
                  </a:lnTo>
                  <a:lnTo>
                    <a:pt x="27" y="812"/>
                  </a:lnTo>
                  <a:lnTo>
                    <a:pt x="51" y="778"/>
                  </a:lnTo>
                  <a:lnTo>
                    <a:pt x="85" y="747"/>
                  </a:lnTo>
                  <a:lnTo>
                    <a:pt x="124" y="721"/>
                  </a:lnTo>
                  <a:lnTo>
                    <a:pt x="171" y="704"/>
                  </a:lnTo>
                  <a:lnTo>
                    <a:pt x="225" y="694"/>
                  </a:lnTo>
                  <a:lnTo>
                    <a:pt x="213" y="679"/>
                  </a:lnTo>
                  <a:lnTo>
                    <a:pt x="202" y="661"/>
                  </a:lnTo>
                  <a:lnTo>
                    <a:pt x="195" y="643"/>
                  </a:lnTo>
                  <a:lnTo>
                    <a:pt x="190" y="621"/>
                  </a:lnTo>
                  <a:lnTo>
                    <a:pt x="187" y="599"/>
                  </a:lnTo>
                  <a:lnTo>
                    <a:pt x="188" y="575"/>
                  </a:lnTo>
                  <a:lnTo>
                    <a:pt x="191" y="550"/>
                  </a:lnTo>
                  <a:lnTo>
                    <a:pt x="195" y="524"/>
                  </a:lnTo>
                  <a:lnTo>
                    <a:pt x="203" y="498"/>
                  </a:lnTo>
                  <a:lnTo>
                    <a:pt x="213" y="471"/>
                  </a:lnTo>
                  <a:lnTo>
                    <a:pt x="224" y="445"/>
                  </a:lnTo>
                  <a:lnTo>
                    <a:pt x="238" y="418"/>
                  </a:lnTo>
                  <a:lnTo>
                    <a:pt x="254" y="393"/>
                  </a:lnTo>
                  <a:lnTo>
                    <a:pt x="271" y="367"/>
                  </a:lnTo>
                  <a:lnTo>
                    <a:pt x="291" y="343"/>
                  </a:lnTo>
                  <a:lnTo>
                    <a:pt x="313" y="320"/>
                  </a:lnTo>
                  <a:lnTo>
                    <a:pt x="337" y="298"/>
                  </a:lnTo>
                  <a:lnTo>
                    <a:pt x="361" y="279"/>
                  </a:lnTo>
                  <a:lnTo>
                    <a:pt x="389" y="261"/>
                  </a:lnTo>
                  <a:lnTo>
                    <a:pt x="417" y="245"/>
                  </a:lnTo>
                  <a:lnTo>
                    <a:pt x="446" y="233"/>
                  </a:lnTo>
                  <a:lnTo>
                    <a:pt x="478" y="222"/>
                  </a:lnTo>
                  <a:lnTo>
                    <a:pt x="511" y="215"/>
                  </a:lnTo>
                  <a:lnTo>
                    <a:pt x="546" y="211"/>
                  </a:lnTo>
                  <a:lnTo>
                    <a:pt x="580" y="211"/>
                  </a:lnTo>
                  <a:lnTo>
                    <a:pt x="617" y="214"/>
                  </a:lnTo>
                  <a:lnTo>
                    <a:pt x="655" y="222"/>
                  </a:lnTo>
                  <a:lnTo>
                    <a:pt x="694" y="234"/>
                  </a:lnTo>
                  <a:lnTo>
                    <a:pt x="733" y="250"/>
                  </a:lnTo>
                  <a:lnTo>
                    <a:pt x="775" y="271"/>
                  </a:lnTo>
                  <a:lnTo>
                    <a:pt x="816" y="297"/>
                  </a:lnTo>
                  <a:lnTo>
                    <a:pt x="859" y="328"/>
                  </a:lnTo>
                  <a:lnTo>
                    <a:pt x="853" y="293"/>
                  </a:lnTo>
                  <a:lnTo>
                    <a:pt x="859" y="253"/>
                  </a:lnTo>
                  <a:lnTo>
                    <a:pt x="873" y="214"/>
                  </a:lnTo>
                  <a:lnTo>
                    <a:pt x="896" y="174"/>
                  </a:lnTo>
                  <a:lnTo>
                    <a:pt x="926" y="136"/>
                  </a:lnTo>
                  <a:lnTo>
                    <a:pt x="964" y="99"/>
                  </a:lnTo>
                  <a:lnTo>
                    <a:pt x="1007" y="67"/>
                  </a:lnTo>
                  <a:lnTo>
                    <a:pt x="1056" y="39"/>
                  </a:lnTo>
                  <a:lnTo>
                    <a:pt x="1109" y="18"/>
                  </a:lnTo>
                  <a:lnTo>
                    <a:pt x="1166" y="4"/>
                  </a:lnTo>
                  <a:lnTo>
                    <a:pt x="1226" y="0"/>
                  </a:lnTo>
                  <a:lnTo>
                    <a:pt x="1288" y="6"/>
                  </a:lnTo>
                  <a:lnTo>
                    <a:pt x="1352" y="23"/>
                  </a:lnTo>
                  <a:lnTo>
                    <a:pt x="1416" y="53"/>
                  </a:lnTo>
                  <a:lnTo>
                    <a:pt x="1480" y="98"/>
                  </a:lnTo>
                  <a:lnTo>
                    <a:pt x="1543" y="157"/>
                  </a:lnTo>
                  <a:lnTo>
                    <a:pt x="1543" y="369"/>
                  </a:lnTo>
                  <a:lnTo>
                    <a:pt x="1543" y="703"/>
                  </a:lnTo>
                  <a:lnTo>
                    <a:pt x="1543" y="1012"/>
                  </a:lnTo>
                  <a:lnTo>
                    <a:pt x="1543" y="114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TW" altLang="en-US"/>
            </a:p>
          </p:txBody>
        </p:sp>
      </p:grpSp>
      <p:grpSp>
        <p:nvGrpSpPr>
          <p:cNvPr id="9" name="群組 8"/>
          <p:cNvGrpSpPr/>
          <p:nvPr/>
        </p:nvGrpSpPr>
        <p:grpSpPr>
          <a:xfrm>
            <a:off x="6023993" y="1330339"/>
            <a:ext cx="4447205" cy="2364357"/>
            <a:chOff x="827584" y="5086907"/>
            <a:chExt cx="2538826" cy="1213367"/>
          </a:xfrm>
        </p:grpSpPr>
        <p:sp>
          <p:nvSpPr>
            <p:cNvPr id="10" name="Freeform 7"/>
            <p:cNvSpPr>
              <a:spLocks/>
            </p:cNvSpPr>
            <p:nvPr/>
          </p:nvSpPr>
          <p:spPr bwMode="auto">
            <a:xfrm>
              <a:off x="827584" y="5087779"/>
              <a:ext cx="1225550" cy="1212495"/>
            </a:xfrm>
            <a:custGeom>
              <a:avLst/>
              <a:gdLst>
                <a:gd name="T0" fmla="*/ 294 w 1543"/>
                <a:gd name="T1" fmla="*/ 1149 h 1149"/>
                <a:gd name="T2" fmla="*/ 168 w 1543"/>
                <a:gd name="T3" fmla="*/ 1130 h 1149"/>
                <a:gd name="T4" fmla="*/ 77 w 1543"/>
                <a:gd name="T5" fmla="*/ 1082 h 1149"/>
                <a:gd name="T6" fmla="*/ 21 w 1543"/>
                <a:gd name="T7" fmla="*/ 1013 h 1149"/>
                <a:gd name="T8" fmla="*/ 0 w 1543"/>
                <a:gd name="T9" fmla="*/ 932 h 1149"/>
                <a:gd name="T10" fmla="*/ 10 w 1543"/>
                <a:gd name="T11" fmla="*/ 850 h 1149"/>
                <a:gd name="T12" fmla="*/ 51 w 1543"/>
                <a:gd name="T13" fmla="*/ 778 h 1149"/>
                <a:gd name="T14" fmla="*/ 124 w 1543"/>
                <a:gd name="T15" fmla="*/ 721 h 1149"/>
                <a:gd name="T16" fmla="*/ 225 w 1543"/>
                <a:gd name="T17" fmla="*/ 694 h 1149"/>
                <a:gd name="T18" fmla="*/ 202 w 1543"/>
                <a:gd name="T19" fmla="*/ 661 h 1149"/>
                <a:gd name="T20" fmla="*/ 190 w 1543"/>
                <a:gd name="T21" fmla="*/ 621 h 1149"/>
                <a:gd name="T22" fmla="*/ 188 w 1543"/>
                <a:gd name="T23" fmla="*/ 575 h 1149"/>
                <a:gd name="T24" fmla="*/ 195 w 1543"/>
                <a:gd name="T25" fmla="*/ 524 h 1149"/>
                <a:gd name="T26" fmla="*/ 213 w 1543"/>
                <a:gd name="T27" fmla="*/ 471 h 1149"/>
                <a:gd name="T28" fmla="*/ 238 w 1543"/>
                <a:gd name="T29" fmla="*/ 418 h 1149"/>
                <a:gd name="T30" fmla="*/ 271 w 1543"/>
                <a:gd name="T31" fmla="*/ 367 h 1149"/>
                <a:gd name="T32" fmla="*/ 313 w 1543"/>
                <a:gd name="T33" fmla="*/ 320 h 1149"/>
                <a:gd name="T34" fmla="*/ 361 w 1543"/>
                <a:gd name="T35" fmla="*/ 279 h 1149"/>
                <a:gd name="T36" fmla="*/ 417 w 1543"/>
                <a:gd name="T37" fmla="*/ 245 h 1149"/>
                <a:gd name="T38" fmla="*/ 478 w 1543"/>
                <a:gd name="T39" fmla="*/ 222 h 1149"/>
                <a:gd name="T40" fmla="*/ 546 w 1543"/>
                <a:gd name="T41" fmla="*/ 211 h 1149"/>
                <a:gd name="T42" fmla="*/ 617 w 1543"/>
                <a:gd name="T43" fmla="*/ 214 h 1149"/>
                <a:gd name="T44" fmla="*/ 694 w 1543"/>
                <a:gd name="T45" fmla="*/ 234 h 1149"/>
                <a:gd name="T46" fmla="*/ 775 w 1543"/>
                <a:gd name="T47" fmla="*/ 271 h 1149"/>
                <a:gd name="T48" fmla="*/ 859 w 1543"/>
                <a:gd name="T49" fmla="*/ 328 h 1149"/>
                <a:gd name="T50" fmla="*/ 859 w 1543"/>
                <a:gd name="T51" fmla="*/ 253 h 1149"/>
                <a:gd name="T52" fmla="*/ 896 w 1543"/>
                <a:gd name="T53" fmla="*/ 174 h 1149"/>
                <a:gd name="T54" fmla="*/ 964 w 1543"/>
                <a:gd name="T55" fmla="*/ 99 h 1149"/>
                <a:gd name="T56" fmla="*/ 1056 w 1543"/>
                <a:gd name="T57" fmla="*/ 39 h 1149"/>
                <a:gd name="T58" fmla="*/ 1166 w 1543"/>
                <a:gd name="T59" fmla="*/ 4 h 1149"/>
                <a:gd name="T60" fmla="*/ 1288 w 1543"/>
                <a:gd name="T61" fmla="*/ 6 h 1149"/>
                <a:gd name="T62" fmla="*/ 1416 w 1543"/>
                <a:gd name="T63" fmla="*/ 53 h 1149"/>
                <a:gd name="T64" fmla="*/ 1543 w 1543"/>
                <a:gd name="T65" fmla="*/ 157 h 1149"/>
                <a:gd name="T66" fmla="*/ 1543 w 1543"/>
                <a:gd name="T67" fmla="*/ 703 h 1149"/>
                <a:gd name="T68" fmla="*/ 1543 w 1543"/>
                <a:gd name="T69" fmla="*/ 1148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43" h="1149">
                  <a:moveTo>
                    <a:pt x="1543" y="1148"/>
                  </a:moveTo>
                  <a:lnTo>
                    <a:pt x="294" y="1149"/>
                  </a:lnTo>
                  <a:lnTo>
                    <a:pt x="226" y="1144"/>
                  </a:lnTo>
                  <a:lnTo>
                    <a:pt x="168" y="1130"/>
                  </a:lnTo>
                  <a:lnTo>
                    <a:pt x="118" y="1110"/>
                  </a:lnTo>
                  <a:lnTo>
                    <a:pt x="77" y="1082"/>
                  </a:lnTo>
                  <a:lnTo>
                    <a:pt x="45" y="1050"/>
                  </a:lnTo>
                  <a:lnTo>
                    <a:pt x="21" y="1013"/>
                  </a:lnTo>
                  <a:lnTo>
                    <a:pt x="6" y="974"/>
                  </a:lnTo>
                  <a:lnTo>
                    <a:pt x="0" y="932"/>
                  </a:lnTo>
                  <a:lnTo>
                    <a:pt x="1" y="891"/>
                  </a:lnTo>
                  <a:lnTo>
                    <a:pt x="10" y="850"/>
                  </a:lnTo>
                  <a:lnTo>
                    <a:pt x="27" y="812"/>
                  </a:lnTo>
                  <a:lnTo>
                    <a:pt x="51" y="778"/>
                  </a:lnTo>
                  <a:lnTo>
                    <a:pt x="85" y="747"/>
                  </a:lnTo>
                  <a:lnTo>
                    <a:pt x="124" y="721"/>
                  </a:lnTo>
                  <a:lnTo>
                    <a:pt x="171" y="704"/>
                  </a:lnTo>
                  <a:lnTo>
                    <a:pt x="225" y="694"/>
                  </a:lnTo>
                  <a:lnTo>
                    <a:pt x="213" y="679"/>
                  </a:lnTo>
                  <a:lnTo>
                    <a:pt x="202" y="661"/>
                  </a:lnTo>
                  <a:lnTo>
                    <a:pt x="195" y="643"/>
                  </a:lnTo>
                  <a:lnTo>
                    <a:pt x="190" y="621"/>
                  </a:lnTo>
                  <a:lnTo>
                    <a:pt x="187" y="599"/>
                  </a:lnTo>
                  <a:lnTo>
                    <a:pt x="188" y="575"/>
                  </a:lnTo>
                  <a:lnTo>
                    <a:pt x="191" y="550"/>
                  </a:lnTo>
                  <a:lnTo>
                    <a:pt x="195" y="524"/>
                  </a:lnTo>
                  <a:lnTo>
                    <a:pt x="203" y="498"/>
                  </a:lnTo>
                  <a:lnTo>
                    <a:pt x="213" y="471"/>
                  </a:lnTo>
                  <a:lnTo>
                    <a:pt x="224" y="445"/>
                  </a:lnTo>
                  <a:lnTo>
                    <a:pt x="238" y="418"/>
                  </a:lnTo>
                  <a:lnTo>
                    <a:pt x="254" y="393"/>
                  </a:lnTo>
                  <a:lnTo>
                    <a:pt x="271" y="367"/>
                  </a:lnTo>
                  <a:lnTo>
                    <a:pt x="291" y="343"/>
                  </a:lnTo>
                  <a:lnTo>
                    <a:pt x="313" y="320"/>
                  </a:lnTo>
                  <a:lnTo>
                    <a:pt x="337" y="298"/>
                  </a:lnTo>
                  <a:lnTo>
                    <a:pt x="361" y="279"/>
                  </a:lnTo>
                  <a:lnTo>
                    <a:pt x="389" y="261"/>
                  </a:lnTo>
                  <a:lnTo>
                    <a:pt x="417" y="245"/>
                  </a:lnTo>
                  <a:lnTo>
                    <a:pt x="446" y="233"/>
                  </a:lnTo>
                  <a:lnTo>
                    <a:pt x="478" y="222"/>
                  </a:lnTo>
                  <a:lnTo>
                    <a:pt x="511" y="215"/>
                  </a:lnTo>
                  <a:lnTo>
                    <a:pt x="546" y="211"/>
                  </a:lnTo>
                  <a:lnTo>
                    <a:pt x="580" y="211"/>
                  </a:lnTo>
                  <a:lnTo>
                    <a:pt x="617" y="214"/>
                  </a:lnTo>
                  <a:lnTo>
                    <a:pt x="655" y="222"/>
                  </a:lnTo>
                  <a:lnTo>
                    <a:pt x="694" y="234"/>
                  </a:lnTo>
                  <a:lnTo>
                    <a:pt x="733" y="250"/>
                  </a:lnTo>
                  <a:lnTo>
                    <a:pt x="775" y="271"/>
                  </a:lnTo>
                  <a:lnTo>
                    <a:pt x="816" y="297"/>
                  </a:lnTo>
                  <a:lnTo>
                    <a:pt x="859" y="328"/>
                  </a:lnTo>
                  <a:lnTo>
                    <a:pt x="853" y="293"/>
                  </a:lnTo>
                  <a:lnTo>
                    <a:pt x="859" y="253"/>
                  </a:lnTo>
                  <a:lnTo>
                    <a:pt x="873" y="214"/>
                  </a:lnTo>
                  <a:lnTo>
                    <a:pt x="896" y="174"/>
                  </a:lnTo>
                  <a:lnTo>
                    <a:pt x="926" y="136"/>
                  </a:lnTo>
                  <a:lnTo>
                    <a:pt x="964" y="99"/>
                  </a:lnTo>
                  <a:lnTo>
                    <a:pt x="1007" y="67"/>
                  </a:lnTo>
                  <a:lnTo>
                    <a:pt x="1056" y="39"/>
                  </a:lnTo>
                  <a:lnTo>
                    <a:pt x="1109" y="18"/>
                  </a:lnTo>
                  <a:lnTo>
                    <a:pt x="1166" y="4"/>
                  </a:lnTo>
                  <a:lnTo>
                    <a:pt x="1226" y="0"/>
                  </a:lnTo>
                  <a:lnTo>
                    <a:pt x="1288" y="6"/>
                  </a:lnTo>
                  <a:lnTo>
                    <a:pt x="1352" y="23"/>
                  </a:lnTo>
                  <a:lnTo>
                    <a:pt x="1416" y="53"/>
                  </a:lnTo>
                  <a:lnTo>
                    <a:pt x="1480" y="98"/>
                  </a:lnTo>
                  <a:lnTo>
                    <a:pt x="1543" y="157"/>
                  </a:lnTo>
                  <a:lnTo>
                    <a:pt x="1543" y="369"/>
                  </a:lnTo>
                  <a:lnTo>
                    <a:pt x="1543" y="703"/>
                  </a:lnTo>
                  <a:lnTo>
                    <a:pt x="1543" y="1012"/>
                  </a:lnTo>
                  <a:lnTo>
                    <a:pt x="1543" y="114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1" name="Freeform 7"/>
            <p:cNvSpPr>
              <a:spLocks/>
            </p:cNvSpPr>
            <p:nvPr/>
          </p:nvSpPr>
          <p:spPr bwMode="auto">
            <a:xfrm flipH="1">
              <a:off x="2042648" y="5086907"/>
              <a:ext cx="1323762" cy="1212495"/>
            </a:xfrm>
            <a:custGeom>
              <a:avLst/>
              <a:gdLst>
                <a:gd name="T0" fmla="*/ 294 w 1543"/>
                <a:gd name="T1" fmla="*/ 1149 h 1149"/>
                <a:gd name="T2" fmla="*/ 168 w 1543"/>
                <a:gd name="T3" fmla="*/ 1130 h 1149"/>
                <a:gd name="T4" fmla="*/ 77 w 1543"/>
                <a:gd name="T5" fmla="*/ 1082 h 1149"/>
                <a:gd name="T6" fmla="*/ 21 w 1543"/>
                <a:gd name="T7" fmla="*/ 1013 h 1149"/>
                <a:gd name="T8" fmla="*/ 0 w 1543"/>
                <a:gd name="T9" fmla="*/ 932 h 1149"/>
                <a:gd name="T10" fmla="*/ 10 w 1543"/>
                <a:gd name="T11" fmla="*/ 850 h 1149"/>
                <a:gd name="T12" fmla="*/ 51 w 1543"/>
                <a:gd name="T13" fmla="*/ 778 h 1149"/>
                <a:gd name="T14" fmla="*/ 124 w 1543"/>
                <a:gd name="T15" fmla="*/ 721 h 1149"/>
                <a:gd name="T16" fmla="*/ 225 w 1543"/>
                <a:gd name="T17" fmla="*/ 694 h 1149"/>
                <a:gd name="T18" fmla="*/ 202 w 1543"/>
                <a:gd name="T19" fmla="*/ 661 h 1149"/>
                <a:gd name="T20" fmla="*/ 190 w 1543"/>
                <a:gd name="T21" fmla="*/ 621 h 1149"/>
                <a:gd name="T22" fmla="*/ 188 w 1543"/>
                <a:gd name="T23" fmla="*/ 575 h 1149"/>
                <a:gd name="T24" fmla="*/ 195 w 1543"/>
                <a:gd name="T25" fmla="*/ 524 h 1149"/>
                <a:gd name="T26" fmla="*/ 213 w 1543"/>
                <a:gd name="T27" fmla="*/ 471 h 1149"/>
                <a:gd name="T28" fmla="*/ 238 w 1543"/>
                <a:gd name="T29" fmla="*/ 418 h 1149"/>
                <a:gd name="T30" fmla="*/ 271 w 1543"/>
                <a:gd name="T31" fmla="*/ 367 h 1149"/>
                <a:gd name="T32" fmla="*/ 313 w 1543"/>
                <a:gd name="T33" fmla="*/ 320 h 1149"/>
                <a:gd name="T34" fmla="*/ 361 w 1543"/>
                <a:gd name="T35" fmla="*/ 279 h 1149"/>
                <a:gd name="T36" fmla="*/ 417 w 1543"/>
                <a:gd name="T37" fmla="*/ 245 h 1149"/>
                <a:gd name="T38" fmla="*/ 478 w 1543"/>
                <a:gd name="T39" fmla="*/ 222 h 1149"/>
                <a:gd name="T40" fmla="*/ 546 w 1543"/>
                <a:gd name="T41" fmla="*/ 211 h 1149"/>
                <a:gd name="T42" fmla="*/ 617 w 1543"/>
                <a:gd name="T43" fmla="*/ 214 h 1149"/>
                <a:gd name="T44" fmla="*/ 694 w 1543"/>
                <a:gd name="T45" fmla="*/ 234 h 1149"/>
                <a:gd name="T46" fmla="*/ 775 w 1543"/>
                <a:gd name="T47" fmla="*/ 271 h 1149"/>
                <a:gd name="T48" fmla="*/ 859 w 1543"/>
                <a:gd name="T49" fmla="*/ 328 h 1149"/>
                <a:gd name="T50" fmla="*/ 859 w 1543"/>
                <a:gd name="T51" fmla="*/ 253 h 1149"/>
                <a:gd name="T52" fmla="*/ 896 w 1543"/>
                <a:gd name="T53" fmla="*/ 174 h 1149"/>
                <a:gd name="T54" fmla="*/ 964 w 1543"/>
                <a:gd name="T55" fmla="*/ 99 h 1149"/>
                <a:gd name="T56" fmla="*/ 1056 w 1543"/>
                <a:gd name="T57" fmla="*/ 39 h 1149"/>
                <a:gd name="T58" fmla="*/ 1166 w 1543"/>
                <a:gd name="T59" fmla="*/ 4 h 1149"/>
                <a:gd name="T60" fmla="*/ 1288 w 1543"/>
                <a:gd name="T61" fmla="*/ 6 h 1149"/>
                <a:gd name="T62" fmla="*/ 1416 w 1543"/>
                <a:gd name="T63" fmla="*/ 53 h 1149"/>
                <a:gd name="T64" fmla="*/ 1543 w 1543"/>
                <a:gd name="T65" fmla="*/ 157 h 1149"/>
                <a:gd name="T66" fmla="*/ 1543 w 1543"/>
                <a:gd name="T67" fmla="*/ 703 h 1149"/>
                <a:gd name="T68" fmla="*/ 1543 w 1543"/>
                <a:gd name="T69" fmla="*/ 1148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43" h="1149">
                  <a:moveTo>
                    <a:pt x="1543" y="1148"/>
                  </a:moveTo>
                  <a:lnTo>
                    <a:pt x="294" y="1149"/>
                  </a:lnTo>
                  <a:lnTo>
                    <a:pt x="226" y="1144"/>
                  </a:lnTo>
                  <a:lnTo>
                    <a:pt x="168" y="1130"/>
                  </a:lnTo>
                  <a:lnTo>
                    <a:pt x="118" y="1110"/>
                  </a:lnTo>
                  <a:lnTo>
                    <a:pt x="77" y="1082"/>
                  </a:lnTo>
                  <a:lnTo>
                    <a:pt x="45" y="1050"/>
                  </a:lnTo>
                  <a:lnTo>
                    <a:pt x="21" y="1013"/>
                  </a:lnTo>
                  <a:lnTo>
                    <a:pt x="6" y="974"/>
                  </a:lnTo>
                  <a:lnTo>
                    <a:pt x="0" y="932"/>
                  </a:lnTo>
                  <a:lnTo>
                    <a:pt x="1" y="891"/>
                  </a:lnTo>
                  <a:lnTo>
                    <a:pt x="10" y="850"/>
                  </a:lnTo>
                  <a:lnTo>
                    <a:pt x="27" y="812"/>
                  </a:lnTo>
                  <a:lnTo>
                    <a:pt x="51" y="778"/>
                  </a:lnTo>
                  <a:lnTo>
                    <a:pt x="85" y="747"/>
                  </a:lnTo>
                  <a:lnTo>
                    <a:pt x="124" y="721"/>
                  </a:lnTo>
                  <a:lnTo>
                    <a:pt x="171" y="704"/>
                  </a:lnTo>
                  <a:lnTo>
                    <a:pt x="225" y="694"/>
                  </a:lnTo>
                  <a:lnTo>
                    <a:pt x="213" y="679"/>
                  </a:lnTo>
                  <a:lnTo>
                    <a:pt x="202" y="661"/>
                  </a:lnTo>
                  <a:lnTo>
                    <a:pt x="195" y="643"/>
                  </a:lnTo>
                  <a:lnTo>
                    <a:pt x="190" y="621"/>
                  </a:lnTo>
                  <a:lnTo>
                    <a:pt x="187" y="599"/>
                  </a:lnTo>
                  <a:lnTo>
                    <a:pt x="188" y="575"/>
                  </a:lnTo>
                  <a:lnTo>
                    <a:pt x="191" y="550"/>
                  </a:lnTo>
                  <a:lnTo>
                    <a:pt x="195" y="524"/>
                  </a:lnTo>
                  <a:lnTo>
                    <a:pt x="203" y="498"/>
                  </a:lnTo>
                  <a:lnTo>
                    <a:pt x="213" y="471"/>
                  </a:lnTo>
                  <a:lnTo>
                    <a:pt x="224" y="445"/>
                  </a:lnTo>
                  <a:lnTo>
                    <a:pt x="238" y="418"/>
                  </a:lnTo>
                  <a:lnTo>
                    <a:pt x="254" y="393"/>
                  </a:lnTo>
                  <a:lnTo>
                    <a:pt x="271" y="367"/>
                  </a:lnTo>
                  <a:lnTo>
                    <a:pt x="291" y="343"/>
                  </a:lnTo>
                  <a:lnTo>
                    <a:pt x="313" y="320"/>
                  </a:lnTo>
                  <a:lnTo>
                    <a:pt x="337" y="298"/>
                  </a:lnTo>
                  <a:lnTo>
                    <a:pt x="361" y="279"/>
                  </a:lnTo>
                  <a:lnTo>
                    <a:pt x="389" y="261"/>
                  </a:lnTo>
                  <a:lnTo>
                    <a:pt x="417" y="245"/>
                  </a:lnTo>
                  <a:lnTo>
                    <a:pt x="446" y="233"/>
                  </a:lnTo>
                  <a:lnTo>
                    <a:pt x="478" y="222"/>
                  </a:lnTo>
                  <a:lnTo>
                    <a:pt x="511" y="215"/>
                  </a:lnTo>
                  <a:lnTo>
                    <a:pt x="546" y="211"/>
                  </a:lnTo>
                  <a:lnTo>
                    <a:pt x="580" y="211"/>
                  </a:lnTo>
                  <a:lnTo>
                    <a:pt x="617" y="214"/>
                  </a:lnTo>
                  <a:lnTo>
                    <a:pt x="655" y="222"/>
                  </a:lnTo>
                  <a:lnTo>
                    <a:pt x="694" y="234"/>
                  </a:lnTo>
                  <a:lnTo>
                    <a:pt x="733" y="250"/>
                  </a:lnTo>
                  <a:lnTo>
                    <a:pt x="775" y="271"/>
                  </a:lnTo>
                  <a:lnTo>
                    <a:pt x="816" y="297"/>
                  </a:lnTo>
                  <a:lnTo>
                    <a:pt x="859" y="328"/>
                  </a:lnTo>
                  <a:lnTo>
                    <a:pt x="853" y="293"/>
                  </a:lnTo>
                  <a:lnTo>
                    <a:pt x="859" y="253"/>
                  </a:lnTo>
                  <a:lnTo>
                    <a:pt x="873" y="214"/>
                  </a:lnTo>
                  <a:lnTo>
                    <a:pt x="896" y="174"/>
                  </a:lnTo>
                  <a:lnTo>
                    <a:pt x="926" y="136"/>
                  </a:lnTo>
                  <a:lnTo>
                    <a:pt x="964" y="99"/>
                  </a:lnTo>
                  <a:lnTo>
                    <a:pt x="1007" y="67"/>
                  </a:lnTo>
                  <a:lnTo>
                    <a:pt x="1056" y="39"/>
                  </a:lnTo>
                  <a:lnTo>
                    <a:pt x="1109" y="18"/>
                  </a:lnTo>
                  <a:lnTo>
                    <a:pt x="1166" y="4"/>
                  </a:lnTo>
                  <a:lnTo>
                    <a:pt x="1226" y="0"/>
                  </a:lnTo>
                  <a:lnTo>
                    <a:pt x="1288" y="6"/>
                  </a:lnTo>
                  <a:lnTo>
                    <a:pt x="1352" y="23"/>
                  </a:lnTo>
                  <a:lnTo>
                    <a:pt x="1416" y="53"/>
                  </a:lnTo>
                  <a:lnTo>
                    <a:pt x="1480" y="98"/>
                  </a:lnTo>
                  <a:lnTo>
                    <a:pt x="1543" y="157"/>
                  </a:lnTo>
                  <a:lnTo>
                    <a:pt x="1543" y="369"/>
                  </a:lnTo>
                  <a:lnTo>
                    <a:pt x="1543" y="703"/>
                  </a:lnTo>
                  <a:lnTo>
                    <a:pt x="1543" y="1012"/>
                  </a:lnTo>
                  <a:lnTo>
                    <a:pt x="1543" y="114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TW" altLang="en-US"/>
            </a:p>
          </p:txBody>
        </p:sp>
      </p:grpSp>
      <p:pic>
        <p:nvPicPr>
          <p:cNvPr id="4"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58562" y="3133364"/>
            <a:ext cx="1828800" cy="1828800"/>
          </a:xfrm>
          <a:prstGeom prst="rect">
            <a:avLst/>
          </a:prstGeom>
        </p:spPr>
      </p:pic>
      <p:pic>
        <p:nvPicPr>
          <p:cNvPr id="12"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3913" y="1163403"/>
            <a:ext cx="1371600" cy="1371600"/>
          </a:xfrm>
          <a:prstGeom prst="rect">
            <a:avLst/>
          </a:prstGeom>
          <a:effectLst/>
        </p:spPr>
      </p:pic>
      <p:sp>
        <p:nvSpPr>
          <p:cNvPr id="13" name="標題 1"/>
          <p:cNvSpPr>
            <a:spLocks noGrp="1"/>
          </p:cNvSpPr>
          <p:nvPr>
            <p:ph type="title"/>
          </p:nvPr>
        </p:nvSpPr>
        <p:spPr>
          <a:xfrm>
            <a:off x="1905000" y="230194"/>
            <a:ext cx="8382000" cy="609398"/>
          </a:xfrm>
        </p:spPr>
        <p:txBody>
          <a:bodyPr/>
          <a:lstStyle/>
          <a:p>
            <a:r>
              <a:rPr lang="en-US" altLang="zh-TW" sz="4400" dirty="0">
                <a:effectLst/>
              </a:rPr>
              <a:t>Microsoft Cloud</a:t>
            </a:r>
            <a:endParaRPr lang="zh-TW" altLang="en-US" sz="4400" dirty="0">
              <a:effectLst/>
            </a:endParaRPr>
          </a:p>
        </p:txBody>
      </p:sp>
      <p:sp>
        <p:nvSpPr>
          <p:cNvPr id="14" name="文字方塊 13"/>
          <p:cNvSpPr txBox="1"/>
          <p:nvPr/>
        </p:nvSpPr>
        <p:spPr>
          <a:xfrm>
            <a:off x="7638652" y="3354988"/>
            <a:ext cx="1577868" cy="215444"/>
          </a:xfrm>
          <a:prstGeom prst="rect">
            <a:avLst/>
          </a:prstGeom>
          <a:noFill/>
        </p:spPr>
        <p:txBody>
          <a:bodyPr wrap="none" lIns="0" tIns="0" rIns="0" bIns="0" rtlCol="0">
            <a:spAutoFit/>
          </a:bodyPr>
          <a:lstStyle/>
          <a:p>
            <a:r>
              <a:rPr lang="en-US" altLang="zh-TW" sz="1400" dirty="0">
                <a:solidFill>
                  <a:schemeClr val="bg1"/>
                </a:solidFill>
              </a:rPr>
              <a:t>Software As A Service</a:t>
            </a:r>
            <a:endParaRPr lang="zh-TW" altLang="en-US" sz="1400" dirty="0" err="1">
              <a:solidFill>
                <a:schemeClr val="bg1"/>
              </a:solidFill>
            </a:endParaRPr>
          </a:p>
        </p:txBody>
      </p:sp>
      <p:sp>
        <p:nvSpPr>
          <p:cNvPr id="15" name="文字方塊 14"/>
          <p:cNvSpPr txBox="1"/>
          <p:nvPr/>
        </p:nvSpPr>
        <p:spPr>
          <a:xfrm>
            <a:off x="4505032" y="6143483"/>
            <a:ext cx="1554336" cy="215444"/>
          </a:xfrm>
          <a:prstGeom prst="rect">
            <a:avLst/>
          </a:prstGeom>
          <a:noFill/>
        </p:spPr>
        <p:txBody>
          <a:bodyPr wrap="none" lIns="0" tIns="0" rIns="0" bIns="0" rtlCol="0">
            <a:spAutoFit/>
          </a:bodyPr>
          <a:lstStyle/>
          <a:p>
            <a:r>
              <a:rPr lang="en-US" altLang="zh-TW" sz="1400" dirty="0">
                <a:solidFill>
                  <a:schemeClr val="bg1"/>
                </a:solidFill>
              </a:rPr>
              <a:t>Platform As A Service</a:t>
            </a:r>
            <a:endParaRPr lang="zh-TW" altLang="en-US" sz="1400" dirty="0" err="1">
              <a:solidFill>
                <a:schemeClr val="bg1"/>
              </a:solidFill>
            </a:endParaRPr>
          </a:p>
        </p:txBody>
      </p:sp>
      <p:sp>
        <p:nvSpPr>
          <p:cNvPr id="16" name="文字方塊 15"/>
          <p:cNvSpPr txBox="1"/>
          <p:nvPr/>
        </p:nvSpPr>
        <p:spPr>
          <a:xfrm>
            <a:off x="2351584" y="6143483"/>
            <a:ext cx="1929054" cy="215444"/>
          </a:xfrm>
          <a:prstGeom prst="rect">
            <a:avLst/>
          </a:prstGeom>
          <a:noFill/>
        </p:spPr>
        <p:txBody>
          <a:bodyPr wrap="none" lIns="0" tIns="0" rIns="0" bIns="0" rtlCol="0">
            <a:spAutoFit/>
          </a:bodyPr>
          <a:lstStyle/>
          <a:p>
            <a:r>
              <a:rPr lang="en-US" altLang="zh-TW" sz="1400" dirty="0">
                <a:solidFill>
                  <a:schemeClr val="bg1"/>
                </a:solidFill>
              </a:rPr>
              <a:t>Infrastructure As A Service</a:t>
            </a:r>
            <a:endParaRPr lang="zh-TW" altLang="en-US" sz="1400" dirty="0" err="1">
              <a:solidFill>
                <a:schemeClr val="bg1"/>
              </a:solidFill>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99713" y="2546771"/>
            <a:ext cx="2133600" cy="723900"/>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25412" y="5385934"/>
            <a:ext cx="2911390" cy="675030"/>
          </a:xfrm>
          <a:prstGeom prst="rect">
            <a:avLst/>
          </a:prstGeom>
        </p:spPr>
      </p:pic>
    </p:spTree>
    <p:extLst>
      <p:ext uri="{BB962C8B-B14F-4D97-AF65-F5344CB8AC3E}">
        <p14:creationId xmlns:p14="http://schemas.microsoft.com/office/powerpoint/2010/main" val="2644567286"/>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4076288" y="1535798"/>
            <a:ext cx="3818074" cy="1962276"/>
            <a:chOff x="827584" y="5087779"/>
            <a:chExt cx="2538826" cy="1214608"/>
          </a:xfrm>
        </p:grpSpPr>
        <p:sp>
          <p:nvSpPr>
            <p:cNvPr id="5" name="Freeform 7"/>
            <p:cNvSpPr>
              <a:spLocks/>
            </p:cNvSpPr>
            <p:nvPr/>
          </p:nvSpPr>
          <p:spPr bwMode="auto">
            <a:xfrm>
              <a:off x="827584" y="5087779"/>
              <a:ext cx="1225550" cy="1212495"/>
            </a:xfrm>
            <a:custGeom>
              <a:avLst/>
              <a:gdLst>
                <a:gd name="T0" fmla="*/ 294 w 1543"/>
                <a:gd name="T1" fmla="*/ 1149 h 1149"/>
                <a:gd name="T2" fmla="*/ 168 w 1543"/>
                <a:gd name="T3" fmla="*/ 1130 h 1149"/>
                <a:gd name="T4" fmla="*/ 77 w 1543"/>
                <a:gd name="T5" fmla="*/ 1082 h 1149"/>
                <a:gd name="T6" fmla="*/ 21 w 1543"/>
                <a:gd name="T7" fmla="*/ 1013 h 1149"/>
                <a:gd name="T8" fmla="*/ 0 w 1543"/>
                <a:gd name="T9" fmla="*/ 932 h 1149"/>
                <a:gd name="T10" fmla="*/ 10 w 1543"/>
                <a:gd name="T11" fmla="*/ 850 h 1149"/>
                <a:gd name="T12" fmla="*/ 51 w 1543"/>
                <a:gd name="T13" fmla="*/ 778 h 1149"/>
                <a:gd name="T14" fmla="*/ 124 w 1543"/>
                <a:gd name="T15" fmla="*/ 721 h 1149"/>
                <a:gd name="T16" fmla="*/ 225 w 1543"/>
                <a:gd name="T17" fmla="*/ 694 h 1149"/>
                <a:gd name="T18" fmla="*/ 202 w 1543"/>
                <a:gd name="T19" fmla="*/ 661 h 1149"/>
                <a:gd name="T20" fmla="*/ 190 w 1543"/>
                <a:gd name="T21" fmla="*/ 621 h 1149"/>
                <a:gd name="T22" fmla="*/ 188 w 1543"/>
                <a:gd name="T23" fmla="*/ 575 h 1149"/>
                <a:gd name="T24" fmla="*/ 195 w 1543"/>
                <a:gd name="T25" fmla="*/ 524 h 1149"/>
                <a:gd name="T26" fmla="*/ 213 w 1543"/>
                <a:gd name="T27" fmla="*/ 471 h 1149"/>
                <a:gd name="T28" fmla="*/ 238 w 1543"/>
                <a:gd name="T29" fmla="*/ 418 h 1149"/>
                <a:gd name="T30" fmla="*/ 271 w 1543"/>
                <a:gd name="T31" fmla="*/ 367 h 1149"/>
                <a:gd name="T32" fmla="*/ 313 w 1543"/>
                <a:gd name="T33" fmla="*/ 320 h 1149"/>
                <a:gd name="T34" fmla="*/ 361 w 1543"/>
                <a:gd name="T35" fmla="*/ 279 h 1149"/>
                <a:gd name="T36" fmla="*/ 417 w 1543"/>
                <a:gd name="T37" fmla="*/ 245 h 1149"/>
                <a:gd name="T38" fmla="*/ 478 w 1543"/>
                <a:gd name="T39" fmla="*/ 222 h 1149"/>
                <a:gd name="T40" fmla="*/ 546 w 1543"/>
                <a:gd name="T41" fmla="*/ 211 h 1149"/>
                <a:gd name="T42" fmla="*/ 617 w 1543"/>
                <a:gd name="T43" fmla="*/ 214 h 1149"/>
                <a:gd name="T44" fmla="*/ 694 w 1543"/>
                <a:gd name="T45" fmla="*/ 234 h 1149"/>
                <a:gd name="T46" fmla="*/ 775 w 1543"/>
                <a:gd name="T47" fmla="*/ 271 h 1149"/>
                <a:gd name="T48" fmla="*/ 859 w 1543"/>
                <a:gd name="T49" fmla="*/ 328 h 1149"/>
                <a:gd name="T50" fmla="*/ 859 w 1543"/>
                <a:gd name="T51" fmla="*/ 253 h 1149"/>
                <a:gd name="T52" fmla="*/ 896 w 1543"/>
                <a:gd name="T53" fmla="*/ 174 h 1149"/>
                <a:gd name="T54" fmla="*/ 964 w 1543"/>
                <a:gd name="T55" fmla="*/ 99 h 1149"/>
                <a:gd name="T56" fmla="*/ 1056 w 1543"/>
                <a:gd name="T57" fmla="*/ 39 h 1149"/>
                <a:gd name="T58" fmla="*/ 1166 w 1543"/>
                <a:gd name="T59" fmla="*/ 4 h 1149"/>
                <a:gd name="T60" fmla="*/ 1288 w 1543"/>
                <a:gd name="T61" fmla="*/ 6 h 1149"/>
                <a:gd name="T62" fmla="*/ 1416 w 1543"/>
                <a:gd name="T63" fmla="*/ 53 h 1149"/>
                <a:gd name="T64" fmla="*/ 1543 w 1543"/>
                <a:gd name="T65" fmla="*/ 157 h 1149"/>
                <a:gd name="T66" fmla="*/ 1543 w 1543"/>
                <a:gd name="T67" fmla="*/ 703 h 1149"/>
                <a:gd name="T68" fmla="*/ 1543 w 1543"/>
                <a:gd name="T69" fmla="*/ 1148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43" h="1149">
                  <a:moveTo>
                    <a:pt x="1543" y="1148"/>
                  </a:moveTo>
                  <a:lnTo>
                    <a:pt x="294" y="1149"/>
                  </a:lnTo>
                  <a:lnTo>
                    <a:pt x="226" y="1144"/>
                  </a:lnTo>
                  <a:lnTo>
                    <a:pt x="168" y="1130"/>
                  </a:lnTo>
                  <a:lnTo>
                    <a:pt x="118" y="1110"/>
                  </a:lnTo>
                  <a:lnTo>
                    <a:pt x="77" y="1082"/>
                  </a:lnTo>
                  <a:lnTo>
                    <a:pt x="45" y="1050"/>
                  </a:lnTo>
                  <a:lnTo>
                    <a:pt x="21" y="1013"/>
                  </a:lnTo>
                  <a:lnTo>
                    <a:pt x="6" y="974"/>
                  </a:lnTo>
                  <a:lnTo>
                    <a:pt x="0" y="932"/>
                  </a:lnTo>
                  <a:lnTo>
                    <a:pt x="1" y="891"/>
                  </a:lnTo>
                  <a:lnTo>
                    <a:pt x="10" y="850"/>
                  </a:lnTo>
                  <a:lnTo>
                    <a:pt x="27" y="812"/>
                  </a:lnTo>
                  <a:lnTo>
                    <a:pt x="51" y="778"/>
                  </a:lnTo>
                  <a:lnTo>
                    <a:pt x="85" y="747"/>
                  </a:lnTo>
                  <a:lnTo>
                    <a:pt x="124" y="721"/>
                  </a:lnTo>
                  <a:lnTo>
                    <a:pt x="171" y="704"/>
                  </a:lnTo>
                  <a:lnTo>
                    <a:pt x="225" y="694"/>
                  </a:lnTo>
                  <a:lnTo>
                    <a:pt x="213" y="679"/>
                  </a:lnTo>
                  <a:lnTo>
                    <a:pt x="202" y="661"/>
                  </a:lnTo>
                  <a:lnTo>
                    <a:pt x="195" y="643"/>
                  </a:lnTo>
                  <a:lnTo>
                    <a:pt x="190" y="621"/>
                  </a:lnTo>
                  <a:lnTo>
                    <a:pt x="187" y="599"/>
                  </a:lnTo>
                  <a:lnTo>
                    <a:pt x="188" y="575"/>
                  </a:lnTo>
                  <a:lnTo>
                    <a:pt x="191" y="550"/>
                  </a:lnTo>
                  <a:lnTo>
                    <a:pt x="195" y="524"/>
                  </a:lnTo>
                  <a:lnTo>
                    <a:pt x="203" y="498"/>
                  </a:lnTo>
                  <a:lnTo>
                    <a:pt x="213" y="471"/>
                  </a:lnTo>
                  <a:lnTo>
                    <a:pt x="224" y="445"/>
                  </a:lnTo>
                  <a:lnTo>
                    <a:pt x="238" y="418"/>
                  </a:lnTo>
                  <a:lnTo>
                    <a:pt x="254" y="393"/>
                  </a:lnTo>
                  <a:lnTo>
                    <a:pt x="271" y="367"/>
                  </a:lnTo>
                  <a:lnTo>
                    <a:pt x="291" y="343"/>
                  </a:lnTo>
                  <a:lnTo>
                    <a:pt x="313" y="320"/>
                  </a:lnTo>
                  <a:lnTo>
                    <a:pt x="337" y="298"/>
                  </a:lnTo>
                  <a:lnTo>
                    <a:pt x="361" y="279"/>
                  </a:lnTo>
                  <a:lnTo>
                    <a:pt x="389" y="261"/>
                  </a:lnTo>
                  <a:lnTo>
                    <a:pt x="417" y="245"/>
                  </a:lnTo>
                  <a:lnTo>
                    <a:pt x="446" y="233"/>
                  </a:lnTo>
                  <a:lnTo>
                    <a:pt x="478" y="222"/>
                  </a:lnTo>
                  <a:lnTo>
                    <a:pt x="511" y="215"/>
                  </a:lnTo>
                  <a:lnTo>
                    <a:pt x="546" y="211"/>
                  </a:lnTo>
                  <a:lnTo>
                    <a:pt x="580" y="211"/>
                  </a:lnTo>
                  <a:lnTo>
                    <a:pt x="617" y="214"/>
                  </a:lnTo>
                  <a:lnTo>
                    <a:pt x="655" y="222"/>
                  </a:lnTo>
                  <a:lnTo>
                    <a:pt x="694" y="234"/>
                  </a:lnTo>
                  <a:lnTo>
                    <a:pt x="733" y="250"/>
                  </a:lnTo>
                  <a:lnTo>
                    <a:pt x="775" y="271"/>
                  </a:lnTo>
                  <a:lnTo>
                    <a:pt x="816" y="297"/>
                  </a:lnTo>
                  <a:lnTo>
                    <a:pt x="859" y="328"/>
                  </a:lnTo>
                  <a:lnTo>
                    <a:pt x="853" y="293"/>
                  </a:lnTo>
                  <a:lnTo>
                    <a:pt x="859" y="253"/>
                  </a:lnTo>
                  <a:lnTo>
                    <a:pt x="873" y="214"/>
                  </a:lnTo>
                  <a:lnTo>
                    <a:pt x="896" y="174"/>
                  </a:lnTo>
                  <a:lnTo>
                    <a:pt x="926" y="136"/>
                  </a:lnTo>
                  <a:lnTo>
                    <a:pt x="964" y="99"/>
                  </a:lnTo>
                  <a:lnTo>
                    <a:pt x="1007" y="67"/>
                  </a:lnTo>
                  <a:lnTo>
                    <a:pt x="1056" y="39"/>
                  </a:lnTo>
                  <a:lnTo>
                    <a:pt x="1109" y="18"/>
                  </a:lnTo>
                  <a:lnTo>
                    <a:pt x="1166" y="4"/>
                  </a:lnTo>
                  <a:lnTo>
                    <a:pt x="1226" y="0"/>
                  </a:lnTo>
                  <a:lnTo>
                    <a:pt x="1288" y="6"/>
                  </a:lnTo>
                  <a:lnTo>
                    <a:pt x="1352" y="23"/>
                  </a:lnTo>
                  <a:lnTo>
                    <a:pt x="1416" y="53"/>
                  </a:lnTo>
                  <a:lnTo>
                    <a:pt x="1480" y="98"/>
                  </a:lnTo>
                  <a:lnTo>
                    <a:pt x="1543" y="157"/>
                  </a:lnTo>
                  <a:lnTo>
                    <a:pt x="1543" y="369"/>
                  </a:lnTo>
                  <a:lnTo>
                    <a:pt x="1543" y="703"/>
                  </a:lnTo>
                  <a:lnTo>
                    <a:pt x="1543" y="1012"/>
                  </a:lnTo>
                  <a:lnTo>
                    <a:pt x="1543" y="114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6" name="Freeform 7"/>
            <p:cNvSpPr>
              <a:spLocks/>
            </p:cNvSpPr>
            <p:nvPr/>
          </p:nvSpPr>
          <p:spPr bwMode="auto">
            <a:xfrm flipH="1">
              <a:off x="2042648" y="5089892"/>
              <a:ext cx="1323762" cy="1212495"/>
            </a:xfrm>
            <a:custGeom>
              <a:avLst/>
              <a:gdLst>
                <a:gd name="T0" fmla="*/ 294 w 1543"/>
                <a:gd name="T1" fmla="*/ 1149 h 1149"/>
                <a:gd name="T2" fmla="*/ 168 w 1543"/>
                <a:gd name="T3" fmla="*/ 1130 h 1149"/>
                <a:gd name="T4" fmla="*/ 77 w 1543"/>
                <a:gd name="T5" fmla="*/ 1082 h 1149"/>
                <a:gd name="T6" fmla="*/ 21 w 1543"/>
                <a:gd name="T7" fmla="*/ 1013 h 1149"/>
                <a:gd name="T8" fmla="*/ 0 w 1543"/>
                <a:gd name="T9" fmla="*/ 932 h 1149"/>
                <a:gd name="T10" fmla="*/ 10 w 1543"/>
                <a:gd name="T11" fmla="*/ 850 h 1149"/>
                <a:gd name="T12" fmla="*/ 51 w 1543"/>
                <a:gd name="T13" fmla="*/ 778 h 1149"/>
                <a:gd name="T14" fmla="*/ 124 w 1543"/>
                <a:gd name="T15" fmla="*/ 721 h 1149"/>
                <a:gd name="T16" fmla="*/ 225 w 1543"/>
                <a:gd name="T17" fmla="*/ 694 h 1149"/>
                <a:gd name="T18" fmla="*/ 202 w 1543"/>
                <a:gd name="T19" fmla="*/ 661 h 1149"/>
                <a:gd name="T20" fmla="*/ 190 w 1543"/>
                <a:gd name="T21" fmla="*/ 621 h 1149"/>
                <a:gd name="T22" fmla="*/ 188 w 1543"/>
                <a:gd name="T23" fmla="*/ 575 h 1149"/>
                <a:gd name="T24" fmla="*/ 195 w 1543"/>
                <a:gd name="T25" fmla="*/ 524 h 1149"/>
                <a:gd name="T26" fmla="*/ 213 w 1543"/>
                <a:gd name="T27" fmla="*/ 471 h 1149"/>
                <a:gd name="T28" fmla="*/ 238 w 1543"/>
                <a:gd name="T29" fmla="*/ 418 h 1149"/>
                <a:gd name="T30" fmla="*/ 271 w 1543"/>
                <a:gd name="T31" fmla="*/ 367 h 1149"/>
                <a:gd name="T32" fmla="*/ 313 w 1543"/>
                <a:gd name="T33" fmla="*/ 320 h 1149"/>
                <a:gd name="T34" fmla="*/ 361 w 1543"/>
                <a:gd name="T35" fmla="*/ 279 h 1149"/>
                <a:gd name="T36" fmla="*/ 417 w 1543"/>
                <a:gd name="T37" fmla="*/ 245 h 1149"/>
                <a:gd name="T38" fmla="*/ 478 w 1543"/>
                <a:gd name="T39" fmla="*/ 222 h 1149"/>
                <a:gd name="T40" fmla="*/ 546 w 1543"/>
                <a:gd name="T41" fmla="*/ 211 h 1149"/>
                <a:gd name="T42" fmla="*/ 617 w 1543"/>
                <a:gd name="T43" fmla="*/ 214 h 1149"/>
                <a:gd name="T44" fmla="*/ 694 w 1543"/>
                <a:gd name="T45" fmla="*/ 234 h 1149"/>
                <a:gd name="T46" fmla="*/ 775 w 1543"/>
                <a:gd name="T47" fmla="*/ 271 h 1149"/>
                <a:gd name="T48" fmla="*/ 859 w 1543"/>
                <a:gd name="T49" fmla="*/ 328 h 1149"/>
                <a:gd name="T50" fmla="*/ 859 w 1543"/>
                <a:gd name="T51" fmla="*/ 253 h 1149"/>
                <a:gd name="T52" fmla="*/ 896 w 1543"/>
                <a:gd name="T53" fmla="*/ 174 h 1149"/>
                <a:gd name="T54" fmla="*/ 964 w 1543"/>
                <a:gd name="T55" fmla="*/ 99 h 1149"/>
                <a:gd name="T56" fmla="*/ 1056 w 1543"/>
                <a:gd name="T57" fmla="*/ 39 h 1149"/>
                <a:gd name="T58" fmla="*/ 1166 w 1543"/>
                <a:gd name="T59" fmla="*/ 4 h 1149"/>
                <a:gd name="T60" fmla="*/ 1288 w 1543"/>
                <a:gd name="T61" fmla="*/ 6 h 1149"/>
                <a:gd name="T62" fmla="*/ 1416 w 1543"/>
                <a:gd name="T63" fmla="*/ 53 h 1149"/>
                <a:gd name="T64" fmla="*/ 1543 w 1543"/>
                <a:gd name="T65" fmla="*/ 157 h 1149"/>
                <a:gd name="T66" fmla="*/ 1543 w 1543"/>
                <a:gd name="T67" fmla="*/ 703 h 1149"/>
                <a:gd name="T68" fmla="*/ 1543 w 1543"/>
                <a:gd name="T69" fmla="*/ 1148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43" h="1149">
                  <a:moveTo>
                    <a:pt x="1543" y="1148"/>
                  </a:moveTo>
                  <a:lnTo>
                    <a:pt x="294" y="1149"/>
                  </a:lnTo>
                  <a:lnTo>
                    <a:pt x="226" y="1144"/>
                  </a:lnTo>
                  <a:lnTo>
                    <a:pt x="168" y="1130"/>
                  </a:lnTo>
                  <a:lnTo>
                    <a:pt x="118" y="1110"/>
                  </a:lnTo>
                  <a:lnTo>
                    <a:pt x="77" y="1082"/>
                  </a:lnTo>
                  <a:lnTo>
                    <a:pt x="45" y="1050"/>
                  </a:lnTo>
                  <a:lnTo>
                    <a:pt x="21" y="1013"/>
                  </a:lnTo>
                  <a:lnTo>
                    <a:pt x="6" y="974"/>
                  </a:lnTo>
                  <a:lnTo>
                    <a:pt x="0" y="932"/>
                  </a:lnTo>
                  <a:lnTo>
                    <a:pt x="1" y="891"/>
                  </a:lnTo>
                  <a:lnTo>
                    <a:pt x="10" y="850"/>
                  </a:lnTo>
                  <a:lnTo>
                    <a:pt x="27" y="812"/>
                  </a:lnTo>
                  <a:lnTo>
                    <a:pt x="51" y="778"/>
                  </a:lnTo>
                  <a:lnTo>
                    <a:pt x="85" y="747"/>
                  </a:lnTo>
                  <a:lnTo>
                    <a:pt x="124" y="721"/>
                  </a:lnTo>
                  <a:lnTo>
                    <a:pt x="171" y="704"/>
                  </a:lnTo>
                  <a:lnTo>
                    <a:pt x="225" y="694"/>
                  </a:lnTo>
                  <a:lnTo>
                    <a:pt x="213" y="679"/>
                  </a:lnTo>
                  <a:lnTo>
                    <a:pt x="202" y="661"/>
                  </a:lnTo>
                  <a:lnTo>
                    <a:pt x="195" y="643"/>
                  </a:lnTo>
                  <a:lnTo>
                    <a:pt x="190" y="621"/>
                  </a:lnTo>
                  <a:lnTo>
                    <a:pt x="187" y="599"/>
                  </a:lnTo>
                  <a:lnTo>
                    <a:pt x="188" y="575"/>
                  </a:lnTo>
                  <a:lnTo>
                    <a:pt x="191" y="550"/>
                  </a:lnTo>
                  <a:lnTo>
                    <a:pt x="195" y="524"/>
                  </a:lnTo>
                  <a:lnTo>
                    <a:pt x="203" y="498"/>
                  </a:lnTo>
                  <a:lnTo>
                    <a:pt x="213" y="471"/>
                  </a:lnTo>
                  <a:lnTo>
                    <a:pt x="224" y="445"/>
                  </a:lnTo>
                  <a:lnTo>
                    <a:pt x="238" y="418"/>
                  </a:lnTo>
                  <a:lnTo>
                    <a:pt x="254" y="393"/>
                  </a:lnTo>
                  <a:lnTo>
                    <a:pt x="271" y="367"/>
                  </a:lnTo>
                  <a:lnTo>
                    <a:pt x="291" y="343"/>
                  </a:lnTo>
                  <a:lnTo>
                    <a:pt x="313" y="320"/>
                  </a:lnTo>
                  <a:lnTo>
                    <a:pt x="337" y="298"/>
                  </a:lnTo>
                  <a:lnTo>
                    <a:pt x="361" y="279"/>
                  </a:lnTo>
                  <a:lnTo>
                    <a:pt x="389" y="261"/>
                  </a:lnTo>
                  <a:lnTo>
                    <a:pt x="417" y="245"/>
                  </a:lnTo>
                  <a:lnTo>
                    <a:pt x="446" y="233"/>
                  </a:lnTo>
                  <a:lnTo>
                    <a:pt x="478" y="222"/>
                  </a:lnTo>
                  <a:lnTo>
                    <a:pt x="511" y="215"/>
                  </a:lnTo>
                  <a:lnTo>
                    <a:pt x="546" y="211"/>
                  </a:lnTo>
                  <a:lnTo>
                    <a:pt x="580" y="211"/>
                  </a:lnTo>
                  <a:lnTo>
                    <a:pt x="617" y="214"/>
                  </a:lnTo>
                  <a:lnTo>
                    <a:pt x="655" y="222"/>
                  </a:lnTo>
                  <a:lnTo>
                    <a:pt x="694" y="234"/>
                  </a:lnTo>
                  <a:lnTo>
                    <a:pt x="733" y="250"/>
                  </a:lnTo>
                  <a:lnTo>
                    <a:pt x="775" y="271"/>
                  </a:lnTo>
                  <a:lnTo>
                    <a:pt x="816" y="297"/>
                  </a:lnTo>
                  <a:lnTo>
                    <a:pt x="859" y="328"/>
                  </a:lnTo>
                  <a:lnTo>
                    <a:pt x="853" y="293"/>
                  </a:lnTo>
                  <a:lnTo>
                    <a:pt x="859" y="253"/>
                  </a:lnTo>
                  <a:lnTo>
                    <a:pt x="873" y="214"/>
                  </a:lnTo>
                  <a:lnTo>
                    <a:pt x="896" y="174"/>
                  </a:lnTo>
                  <a:lnTo>
                    <a:pt x="926" y="136"/>
                  </a:lnTo>
                  <a:lnTo>
                    <a:pt x="964" y="99"/>
                  </a:lnTo>
                  <a:lnTo>
                    <a:pt x="1007" y="67"/>
                  </a:lnTo>
                  <a:lnTo>
                    <a:pt x="1056" y="39"/>
                  </a:lnTo>
                  <a:lnTo>
                    <a:pt x="1109" y="18"/>
                  </a:lnTo>
                  <a:lnTo>
                    <a:pt x="1166" y="4"/>
                  </a:lnTo>
                  <a:lnTo>
                    <a:pt x="1226" y="0"/>
                  </a:lnTo>
                  <a:lnTo>
                    <a:pt x="1288" y="6"/>
                  </a:lnTo>
                  <a:lnTo>
                    <a:pt x="1352" y="23"/>
                  </a:lnTo>
                  <a:lnTo>
                    <a:pt x="1416" y="53"/>
                  </a:lnTo>
                  <a:lnTo>
                    <a:pt x="1480" y="98"/>
                  </a:lnTo>
                  <a:lnTo>
                    <a:pt x="1543" y="157"/>
                  </a:lnTo>
                  <a:lnTo>
                    <a:pt x="1543" y="369"/>
                  </a:lnTo>
                  <a:lnTo>
                    <a:pt x="1543" y="703"/>
                  </a:lnTo>
                  <a:lnTo>
                    <a:pt x="1543" y="1012"/>
                  </a:lnTo>
                  <a:lnTo>
                    <a:pt x="1543" y="114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TW" altLang="en-US"/>
            </a:p>
          </p:txBody>
        </p:sp>
      </p:grpSp>
      <p:grpSp>
        <p:nvGrpSpPr>
          <p:cNvPr id="7" name="群組 6"/>
          <p:cNvGrpSpPr/>
          <p:nvPr/>
        </p:nvGrpSpPr>
        <p:grpSpPr>
          <a:xfrm>
            <a:off x="1910030" y="4078323"/>
            <a:ext cx="3818074" cy="1962276"/>
            <a:chOff x="827584" y="5087779"/>
            <a:chExt cx="2538826" cy="1214608"/>
          </a:xfrm>
        </p:grpSpPr>
        <p:sp>
          <p:nvSpPr>
            <p:cNvPr id="8" name="Freeform 7"/>
            <p:cNvSpPr>
              <a:spLocks/>
            </p:cNvSpPr>
            <p:nvPr/>
          </p:nvSpPr>
          <p:spPr bwMode="auto">
            <a:xfrm>
              <a:off x="827584" y="5087779"/>
              <a:ext cx="1225550" cy="1212495"/>
            </a:xfrm>
            <a:custGeom>
              <a:avLst/>
              <a:gdLst>
                <a:gd name="T0" fmla="*/ 294 w 1543"/>
                <a:gd name="T1" fmla="*/ 1149 h 1149"/>
                <a:gd name="T2" fmla="*/ 168 w 1543"/>
                <a:gd name="T3" fmla="*/ 1130 h 1149"/>
                <a:gd name="T4" fmla="*/ 77 w 1543"/>
                <a:gd name="T5" fmla="*/ 1082 h 1149"/>
                <a:gd name="T6" fmla="*/ 21 w 1543"/>
                <a:gd name="T7" fmla="*/ 1013 h 1149"/>
                <a:gd name="T8" fmla="*/ 0 w 1543"/>
                <a:gd name="T9" fmla="*/ 932 h 1149"/>
                <a:gd name="T10" fmla="*/ 10 w 1543"/>
                <a:gd name="T11" fmla="*/ 850 h 1149"/>
                <a:gd name="T12" fmla="*/ 51 w 1543"/>
                <a:gd name="T13" fmla="*/ 778 h 1149"/>
                <a:gd name="T14" fmla="*/ 124 w 1543"/>
                <a:gd name="T15" fmla="*/ 721 h 1149"/>
                <a:gd name="T16" fmla="*/ 225 w 1543"/>
                <a:gd name="T17" fmla="*/ 694 h 1149"/>
                <a:gd name="T18" fmla="*/ 202 w 1543"/>
                <a:gd name="T19" fmla="*/ 661 h 1149"/>
                <a:gd name="T20" fmla="*/ 190 w 1543"/>
                <a:gd name="T21" fmla="*/ 621 h 1149"/>
                <a:gd name="T22" fmla="*/ 188 w 1543"/>
                <a:gd name="T23" fmla="*/ 575 h 1149"/>
                <a:gd name="T24" fmla="*/ 195 w 1543"/>
                <a:gd name="T25" fmla="*/ 524 h 1149"/>
                <a:gd name="T26" fmla="*/ 213 w 1543"/>
                <a:gd name="T27" fmla="*/ 471 h 1149"/>
                <a:gd name="T28" fmla="*/ 238 w 1543"/>
                <a:gd name="T29" fmla="*/ 418 h 1149"/>
                <a:gd name="T30" fmla="*/ 271 w 1543"/>
                <a:gd name="T31" fmla="*/ 367 h 1149"/>
                <a:gd name="T32" fmla="*/ 313 w 1543"/>
                <a:gd name="T33" fmla="*/ 320 h 1149"/>
                <a:gd name="T34" fmla="*/ 361 w 1543"/>
                <a:gd name="T35" fmla="*/ 279 h 1149"/>
                <a:gd name="T36" fmla="*/ 417 w 1543"/>
                <a:gd name="T37" fmla="*/ 245 h 1149"/>
                <a:gd name="T38" fmla="*/ 478 w 1543"/>
                <a:gd name="T39" fmla="*/ 222 h 1149"/>
                <a:gd name="T40" fmla="*/ 546 w 1543"/>
                <a:gd name="T41" fmla="*/ 211 h 1149"/>
                <a:gd name="T42" fmla="*/ 617 w 1543"/>
                <a:gd name="T43" fmla="*/ 214 h 1149"/>
                <a:gd name="T44" fmla="*/ 694 w 1543"/>
                <a:gd name="T45" fmla="*/ 234 h 1149"/>
                <a:gd name="T46" fmla="*/ 775 w 1543"/>
                <a:gd name="T47" fmla="*/ 271 h 1149"/>
                <a:gd name="T48" fmla="*/ 859 w 1543"/>
                <a:gd name="T49" fmla="*/ 328 h 1149"/>
                <a:gd name="T50" fmla="*/ 859 w 1543"/>
                <a:gd name="T51" fmla="*/ 253 h 1149"/>
                <a:gd name="T52" fmla="*/ 896 w 1543"/>
                <a:gd name="T53" fmla="*/ 174 h 1149"/>
                <a:gd name="T54" fmla="*/ 964 w 1543"/>
                <a:gd name="T55" fmla="*/ 99 h 1149"/>
                <a:gd name="T56" fmla="*/ 1056 w 1543"/>
                <a:gd name="T57" fmla="*/ 39 h 1149"/>
                <a:gd name="T58" fmla="*/ 1166 w 1543"/>
                <a:gd name="T59" fmla="*/ 4 h 1149"/>
                <a:gd name="T60" fmla="*/ 1288 w 1543"/>
                <a:gd name="T61" fmla="*/ 6 h 1149"/>
                <a:gd name="T62" fmla="*/ 1416 w 1543"/>
                <a:gd name="T63" fmla="*/ 53 h 1149"/>
                <a:gd name="T64" fmla="*/ 1543 w 1543"/>
                <a:gd name="T65" fmla="*/ 157 h 1149"/>
                <a:gd name="T66" fmla="*/ 1543 w 1543"/>
                <a:gd name="T67" fmla="*/ 703 h 1149"/>
                <a:gd name="T68" fmla="*/ 1543 w 1543"/>
                <a:gd name="T69" fmla="*/ 1148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43" h="1149">
                  <a:moveTo>
                    <a:pt x="1543" y="1148"/>
                  </a:moveTo>
                  <a:lnTo>
                    <a:pt x="294" y="1149"/>
                  </a:lnTo>
                  <a:lnTo>
                    <a:pt x="226" y="1144"/>
                  </a:lnTo>
                  <a:lnTo>
                    <a:pt x="168" y="1130"/>
                  </a:lnTo>
                  <a:lnTo>
                    <a:pt x="118" y="1110"/>
                  </a:lnTo>
                  <a:lnTo>
                    <a:pt x="77" y="1082"/>
                  </a:lnTo>
                  <a:lnTo>
                    <a:pt x="45" y="1050"/>
                  </a:lnTo>
                  <a:lnTo>
                    <a:pt x="21" y="1013"/>
                  </a:lnTo>
                  <a:lnTo>
                    <a:pt x="6" y="974"/>
                  </a:lnTo>
                  <a:lnTo>
                    <a:pt x="0" y="932"/>
                  </a:lnTo>
                  <a:lnTo>
                    <a:pt x="1" y="891"/>
                  </a:lnTo>
                  <a:lnTo>
                    <a:pt x="10" y="850"/>
                  </a:lnTo>
                  <a:lnTo>
                    <a:pt x="27" y="812"/>
                  </a:lnTo>
                  <a:lnTo>
                    <a:pt x="51" y="778"/>
                  </a:lnTo>
                  <a:lnTo>
                    <a:pt x="85" y="747"/>
                  </a:lnTo>
                  <a:lnTo>
                    <a:pt x="124" y="721"/>
                  </a:lnTo>
                  <a:lnTo>
                    <a:pt x="171" y="704"/>
                  </a:lnTo>
                  <a:lnTo>
                    <a:pt x="225" y="694"/>
                  </a:lnTo>
                  <a:lnTo>
                    <a:pt x="213" y="679"/>
                  </a:lnTo>
                  <a:lnTo>
                    <a:pt x="202" y="661"/>
                  </a:lnTo>
                  <a:lnTo>
                    <a:pt x="195" y="643"/>
                  </a:lnTo>
                  <a:lnTo>
                    <a:pt x="190" y="621"/>
                  </a:lnTo>
                  <a:lnTo>
                    <a:pt x="187" y="599"/>
                  </a:lnTo>
                  <a:lnTo>
                    <a:pt x="188" y="575"/>
                  </a:lnTo>
                  <a:lnTo>
                    <a:pt x="191" y="550"/>
                  </a:lnTo>
                  <a:lnTo>
                    <a:pt x="195" y="524"/>
                  </a:lnTo>
                  <a:lnTo>
                    <a:pt x="203" y="498"/>
                  </a:lnTo>
                  <a:lnTo>
                    <a:pt x="213" y="471"/>
                  </a:lnTo>
                  <a:lnTo>
                    <a:pt x="224" y="445"/>
                  </a:lnTo>
                  <a:lnTo>
                    <a:pt x="238" y="418"/>
                  </a:lnTo>
                  <a:lnTo>
                    <a:pt x="254" y="393"/>
                  </a:lnTo>
                  <a:lnTo>
                    <a:pt x="271" y="367"/>
                  </a:lnTo>
                  <a:lnTo>
                    <a:pt x="291" y="343"/>
                  </a:lnTo>
                  <a:lnTo>
                    <a:pt x="313" y="320"/>
                  </a:lnTo>
                  <a:lnTo>
                    <a:pt x="337" y="298"/>
                  </a:lnTo>
                  <a:lnTo>
                    <a:pt x="361" y="279"/>
                  </a:lnTo>
                  <a:lnTo>
                    <a:pt x="389" y="261"/>
                  </a:lnTo>
                  <a:lnTo>
                    <a:pt x="417" y="245"/>
                  </a:lnTo>
                  <a:lnTo>
                    <a:pt x="446" y="233"/>
                  </a:lnTo>
                  <a:lnTo>
                    <a:pt x="478" y="222"/>
                  </a:lnTo>
                  <a:lnTo>
                    <a:pt x="511" y="215"/>
                  </a:lnTo>
                  <a:lnTo>
                    <a:pt x="546" y="211"/>
                  </a:lnTo>
                  <a:lnTo>
                    <a:pt x="580" y="211"/>
                  </a:lnTo>
                  <a:lnTo>
                    <a:pt x="617" y="214"/>
                  </a:lnTo>
                  <a:lnTo>
                    <a:pt x="655" y="222"/>
                  </a:lnTo>
                  <a:lnTo>
                    <a:pt x="694" y="234"/>
                  </a:lnTo>
                  <a:lnTo>
                    <a:pt x="733" y="250"/>
                  </a:lnTo>
                  <a:lnTo>
                    <a:pt x="775" y="271"/>
                  </a:lnTo>
                  <a:lnTo>
                    <a:pt x="816" y="297"/>
                  </a:lnTo>
                  <a:lnTo>
                    <a:pt x="859" y="328"/>
                  </a:lnTo>
                  <a:lnTo>
                    <a:pt x="853" y="293"/>
                  </a:lnTo>
                  <a:lnTo>
                    <a:pt x="859" y="253"/>
                  </a:lnTo>
                  <a:lnTo>
                    <a:pt x="873" y="214"/>
                  </a:lnTo>
                  <a:lnTo>
                    <a:pt x="896" y="174"/>
                  </a:lnTo>
                  <a:lnTo>
                    <a:pt x="926" y="136"/>
                  </a:lnTo>
                  <a:lnTo>
                    <a:pt x="964" y="99"/>
                  </a:lnTo>
                  <a:lnTo>
                    <a:pt x="1007" y="67"/>
                  </a:lnTo>
                  <a:lnTo>
                    <a:pt x="1056" y="39"/>
                  </a:lnTo>
                  <a:lnTo>
                    <a:pt x="1109" y="18"/>
                  </a:lnTo>
                  <a:lnTo>
                    <a:pt x="1166" y="4"/>
                  </a:lnTo>
                  <a:lnTo>
                    <a:pt x="1226" y="0"/>
                  </a:lnTo>
                  <a:lnTo>
                    <a:pt x="1288" y="6"/>
                  </a:lnTo>
                  <a:lnTo>
                    <a:pt x="1352" y="23"/>
                  </a:lnTo>
                  <a:lnTo>
                    <a:pt x="1416" y="53"/>
                  </a:lnTo>
                  <a:lnTo>
                    <a:pt x="1480" y="98"/>
                  </a:lnTo>
                  <a:lnTo>
                    <a:pt x="1543" y="157"/>
                  </a:lnTo>
                  <a:lnTo>
                    <a:pt x="1543" y="369"/>
                  </a:lnTo>
                  <a:lnTo>
                    <a:pt x="1543" y="703"/>
                  </a:lnTo>
                  <a:lnTo>
                    <a:pt x="1543" y="1012"/>
                  </a:lnTo>
                  <a:lnTo>
                    <a:pt x="1543" y="114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9" name="Freeform 7"/>
            <p:cNvSpPr>
              <a:spLocks/>
            </p:cNvSpPr>
            <p:nvPr/>
          </p:nvSpPr>
          <p:spPr bwMode="auto">
            <a:xfrm flipH="1">
              <a:off x="2042648" y="5089892"/>
              <a:ext cx="1323762" cy="1212495"/>
            </a:xfrm>
            <a:custGeom>
              <a:avLst/>
              <a:gdLst>
                <a:gd name="T0" fmla="*/ 294 w 1543"/>
                <a:gd name="T1" fmla="*/ 1149 h 1149"/>
                <a:gd name="T2" fmla="*/ 168 w 1543"/>
                <a:gd name="T3" fmla="*/ 1130 h 1149"/>
                <a:gd name="T4" fmla="*/ 77 w 1543"/>
                <a:gd name="T5" fmla="*/ 1082 h 1149"/>
                <a:gd name="T6" fmla="*/ 21 w 1543"/>
                <a:gd name="T7" fmla="*/ 1013 h 1149"/>
                <a:gd name="T8" fmla="*/ 0 w 1543"/>
                <a:gd name="T9" fmla="*/ 932 h 1149"/>
                <a:gd name="T10" fmla="*/ 10 w 1543"/>
                <a:gd name="T11" fmla="*/ 850 h 1149"/>
                <a:gd name="T12" fmla="*/ 51 w 1543"/>
                <a:gd name="T13" fmla="*/ 778 h 1149"/>
                <a:gd name="T14" fmla="*/ 124 w 1543"/>
                <a:gd name="T15" fmla="*/ 721 h 1149"/>
                <a:gd name="T16" fmla="*/ 225 w 1543"/>
                <a:gd name="T17" fmla="*/ 694 h 1149"/>
                <a:gd name="T18" fmla="*/ 202 w 1543"/>
                <a:gd name="T19" fmla="*/ 661 h 1149"/>
                <a:gd name="T20" fmla="*/ 190 w 1543"/>
                <a:gd name="T21" fmla="*/ 621 h 1149"/>
                <a:gd name="T22" fmla="*/ 188 w 1543"/>
                <a:gd name="T23" fmla="*/ 575 h 1149"/>
                <a:gd name="T24" fmla="*/ 195 w 1543"/>
                <a:gd name="T25" fmla="*/ 524 h 1149"/>
                <a:gd name="T26" fmla="*/ 213 w 1543"/>
                <a:gd name="T27" fmla="*/ 471 h 1149"/>
                <a:gd name="T28" fmla="*/ 238 w 1543"/>
                <a:gd name="T29" fmla="*/ 418 h 1149"/>
                <a:gd name="T30" fmla="*/ 271 w 1543"/>
                <a:gd name="T31" fmla="*/ 367 h 1149"/>
                <a:gd name="T32" fmla="*/ 313 w 1543"/>
                <a:gd name="T33" fmla="*/ 320 h 1149"/>
                <a:gd name="T34" fmla="*/ 361 w 1543"/>
                <a:gd name="T35" fmla="*/ 279 h 1149"/>
                <a:gd name="T36" fmla="*/ 417 w 1543"/>
                <a:gd name="T37" fmla="*/ 245 h 1149"/>
                <a:gd name="T38" fmla="*/ 478 w 1543"/>
                <a:gd name="T39" fmla="*/ 222 h 1149"/>
                <a:gd name="T40" fmla="*/ 546 w 1543"/>
                <a:gd name="T41" fmla="*/ 211 h 1149"/>
                <a:gd name="T42" fmla="*/ 617 w 1543"/>
                <a:gd name="T43" fmla="*/ 214 h 1149"/>
                <a:gd name="T44" fmla="*/ 694 w 1543"/>
                <a:gd name="T45" fmla="*/ 234 h 1149"/>
                <a:gd name="T46" fmla="*/ 775 w 1543"/>
                <a:gd name="T47" fmla="*/ 271 h 1149"/>
                <a:gd name="T48" fmla="*/ 859 w 1543"/>
                <a:gd name="T49" fmla="*/ 328 h 1149"/>
                <a:gd name="T50" fmla="*/ 859 w 1543"/>
                <a:gd name="T51" fmla="*/ 253 h 1149"/>
                <a:gd name="T52" fmla="*/ 896 w 1543"/>
                <a:gd name="T53" fmla="*/ 174 h 1149"/>
                <a:gd name="T54" fmla="*/ 964 w 1543"/>
                <a:gd name="T55" fmla="*/ 99 h 1149"/>
                <a:gd name="T56" fmla="*/ 1056 w 1543"/>
                <a:gd name="T57" fmla="*/ 39 h 1149"/>
                <a:gd name="T58" fmla="*/ 1166 w 1543"/>
                <a:gd name="T59" fmla="*/ 4 h 1149"/>
                <a:gd name="T60" fmla="*/ 1288 w 1543"/>
                <a:gd name="T61" fmla="*/ 6 h 1149"/>
                <a:gd name="T62" fmla="*/ 1416 w 1543"/>
                <a:gd name="T63" fmla="*/ 53 h 1149"/>
                <a:gd name="T64" fmla="*/ 1543 w 1543"/>
                <a:gd name="T65" fmla="*/ 157 h 1149"/>
                <a:gd name="T66" fmla="*/ 1543 w 1543"/>
                <a:gd name="T67" fmla="*/ 703 h 1149"/>
                <a:gd name="T68" fmla="*/ 1543 w 1543"/>
                <a:gd name="T69" fmla="*/ 1148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43" h="1149">
                  <a:moveTo>
                    <a:pt x="1543" y="1148"/>
                  </a:moveTo>
                  <a:lnTo>
                    <a:pt x="294" y="1149"/>
                  </a:lnTo>
                  <a:lnTo>
                    <a:pt x="226" y="1144"/>
                  </a:lnTo>
                  <a:lnTo>
                    <a:pt x="168" y="1130"/>
                  </a:lnTo>
                  <a:lnTo>
                    <a:pt x="118" y="1110"/>
                  </a:lnTo>
                  <a:lnTo>
                    <a:pt x="77" y="1082"/>
                  </a:lnTo>
                  <a:lnTo>
                    <a:pt x="45" y="1050"/>
                  </a:lnTo>
                  <a:lnTo>
                    <a:pt x="21" y="1013"/>
                  </a:lnTo>
                  <a:lnTo>
                    <a:pt x="6" y="974"/>
                  </a:lnTo>
                  <a:lnTo>
                    <a:pt x="0" y="932"/>
                  </a:lnTo>
                  <a:lnTo>
                    <a:pt x="1" y="891"/>
                  </a:lnTo>
                  <a:lnTo>
                    <a:pt x="10" y="850"/>
                  </a:lnTo>
                  <a:lnTo>
                    <a:pt x="27" y="812"/>
                  </a:lnTo>
                  <a:lnTo>
                    <a:pt x="51" y="778"/>
                  </a:lnTo>
                  <a:lnTo>
                    <a:pt x="85" y="747"/>
                  </a:lnTo>
                  <a:lnTo>
                    <a:pt x="124" y="721"/>
                  </a:lnTo>
                  <a:lnTo>
                    <a:pt x="171" y="704"/>
                  </a:lnTo>
                  <a:lnTo>
                    <a:pt x="225" y="694"/>
                  </a:lnTo>
                  <a:lnTo>
                    <a:pt x="213" y="679"/>
                  </a:lnTo>
                  <a:lnTo>
                    <a:pt x="202" y="661"/>
                  </a:lnTo>
                  <a:lnTo>
                    <a:pt x="195" y="643"/>
                  </a:lnTo>
                  <a:lnTo>
                    <a:pt x="190" y="621"/>
                  </a:lnTo>
                  <a:lnTo>
                    <a:pt x="187" y="599"/>
                  </a:lnTo>
                  <a:lnTo>
                    <a:pt x="188" y="575"/>
                  </a:lnTo>
                  <a:lnTo>
                    <a:pt x="191" y="550"/>
                  </a:lnTo>
                  <a:lnTo>
                    <a:pt x="195" y="524"/>
                  </a:lnTo>
                  <a:lnTo>
                    <a:pt x="203" y="498"/>
                  </a:lnTo>
                  <a:lnTo>
                    <a:pt x="213" y="471"/>
                  </a:lnTo>
                  <a:lnTo>
                    <a:pt x="224" y="445"/>
                  </a:lnTo>
                  <a:lnTo>
                    <a:pt x="238" y="418"/>
                  </a:lnTo>
                  <a:lnTo>
                    <a:pt x="254" y="393"/>
                  </a:lnTo>
                  <a:lnTo>
                    <a:pt x="271" y="367"/>
                  </a:lnTo>
                  <a:lnTo>
                    <a:pt x="291" y="343"/>
                  </a:lnTo>
                  <a:lnTo>
                    <a:pt x="313" y="320"/>
                  </a:lnTo>
                  <a:lnTo>
                    <a:pt x="337" y="298"/>
                  </a:lnTo>
                  <a:lnTo>
                    <a:pt x="361" y="279"/>
                  </a:lnTo>
                  <a:lnTo>
                    <a:pt x="389" y="261"/>
                  </a:lnTo>
                  <a:lnTo>
                    <a:pt x="417" y="245"/>
                  </a:lnTo>
                  <a:lnTo>
                    <a:pt x="446" y="233"/>
                  </a:lnTo>
                  <a:lnTo>
                    <a:pt x="478" y="222"/>
                  </a:lnTo>
                  <a:lnTo>
                    <a:pt x="511" y="215"/>
                  </a:lnTo>
                  <a:lnTo>
                    <a:pt x="546" y="211"/>
                  </a:lnTo>
                  <a:lnTo>
                    <a:pt x="580" y="211"/>
                  </a:lnTo>
                  <a:lnTo>
                    <a:pt x="617" y="214"/>
                  </a:lnTo>
                  <a:lnTo>
                    <a:pt x="655" y="222"/>
                  </a:lnTo>
                  <a:lnTo>
                    <a:pt x="694" y="234"/>
                  </a:lnTo>
                  <a:lnTo>
                    <a:pt x="733" y="250"/>
                  </a:lnTo>
                  <a:lnTo>
                    <a:pt x="775" y="271"/>
                  </a:lnTo>
                  <a:lnTo>
                    <a:pt x="816" y="297"/>
                  </a:lnTo>
                  <a:lnTo>
                    <a:pt x="859" y="328"/>
                  </a:lnTo>
                  <a:lnTo>
                    <a:pt x="853" y="293"/>
                  </a:lnTo>
                  <a:lnTo>
                    <a:pt x="859" y="253"/>
                  </a:lnTo>
                  <a:lnTo>
                    <a:pt x="873" y="214"/>
                  </a:lnTo>
                  <a:lnTo>
                    <a:pt x="896" y="174"/>
                  </a:lnTo>
                  <a:lnTo>
                    <a:pt x="926" y="136"/>
                  </a:lnTo>
                  <a:lnTo>
                    <a:pt x="964" y="99"/>
                  </a:lnTo>
                  <a:lnTo>
                    <a:pt x="1007" y="67"/>
                  </a:lnTo>
                  <a:lnTo>
                    <a:pt x="1056" y="39"/>
                  </a:lnTo>
                  <a:lnTo>
                    <a:pt x="1109" y="18"/>
                  </a:lnTo>
                  <a:lnTo>
                    <a:pt x="1166" y="4"/>
                  </a:lnTo>
                  <a:lnTo>
                    <a:pt x="1226" y="0"/>
                  </a:lnTo>
                  <a:lnTo>
                    <a:pt x="1288" y="6"/>
                  </a:lnTo>
                  <a:lnTo>
                    <a:pt x="1352" y="23"/>
                  </a:lnTo>
                  <a:lnTo>
                    <a:pt x="1416" y="53"/>
                  </a:lnTo>
                  <a:lnTo>
                    <a:pt x="1480" y="98"/>
                  </a:lnTo>
                  <a:lnTo>
                    <a:pt x="1543" y="157"/>
                  </a:lnTo>
                  <a:lnTo>
                    <a:pt x="1543" y="369"/>
                  </a:lnTo>
                  <a:lnTo>
                    <a:pt x="1543" y="703"/>
                  </a:lnTo>
                  <a:lnTo>
                    <a:pt x="1543" y="1012"/>
                  </a:lnTo>
                  <a:lnTo>
                    <a:pt x="1543" y="114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TW" altLang="en-US"/>
            </a:p>
          </p:txBody>
        </p:sp>
      </p:grpSp>
      <p:grpSp>
        <p:nvGrpSpPr>
          <p:cNvPr id="10" name="群組 9"/>
          <p:cNvGrpSpPr/>
          <p:nvPr/>
        </p:nvGrpSpPr>
        <p:grpSpPr>
          <a:xfrm>
            <a:off x="6612782" y="4062258"/>
            <a:ext cx="3818074" cy="1962276"/>
            <a:chOff x="827584" y="5087779"/>
            <a:chExt cx="2538826" cy="1214608"/>
          </a:xfrm>
        </p:grpSpPr>
        <p:sp>
          <p:nvSpPr>
            <p:cNvPr id="11" name="Freeform 7"/>
            <p:cNvSpPr>
              <a:spLocks/>
            </p:cNvSpPr>
            <p:nvPr/>
          </p:nvSpPr>
          <p:spPr bwMode="auto">
            <a:xfrm>
              <a:off x="827584" y="5087779"/>
              <a:ext cx="1225550" cy="1212495"/>
            </a:xfrm>
            <a:custGeom>
              <a:avLst/>
              <a:gdLst>
                <a:gd name="T0" fmla="*/ 294 w 1543"/>
                <a:gd name="T1" fmla="*/ 1149 h 1149"/>
                <a:gd name="T2" fmla="*/ 168 w 1543"/>
                <a:gd name="T3" fmla="*/ 1130 h 1149"/>
                <a:gd name="T4" fmla="*/ 77 w 1543"/>
                <a:gd name="T5" fmla="*/ 1082 h 1149"/>
                <a:gd name="T6" fmla="*/ 21 w 1543"/>
                <a:gd name="T7" fmla="*/ 1013 h 1149"/>
                <a:gd name="T8" fmla="*/ 0 w 1543"/>
                <a:gd name="T9" fmla="*/ 932 h 1149"/>
                <a:gd name="T10" fmla="*/ 10 w 1543"/>
                <a:gd name="T11" fmla="*/ 850 h 1149"/>
                <a:gd name="T12" fmla="*/ 51 w 1543"/>
                <a:gd name="T13" fmla="*/ 778 h 1149"/>
                <a:gd name="T14" fmla="*/ 124 w 1543"/>
                <a:gd name="T15" fmla="*/ 721 h 1149"/>
                <a:gd name="T16" fmla="*/ 225 w 1543"/>
                <a:gd name="T17" fmla="*/ 694 h 1149"/>
                <a:gd name="T18" fmla="*/ 202 w 1543"/>
                <a:gd name="T19" fmla="*/ 661 h 1149"/>
                <a:gd name="T20" fmla="*/ 190 w 1543"/>
                <a:gd name="T21" fmla="*/ 621 h 1149"/>
                <a:gd name="T22" fmla="*/ 188 w 1543"/>
                <a:gd name="T23" fmla="*/ 575 h 1149"/>
                <a:gd name="T24" fmla="*/ 195 w 1543"/>
                <a:gd name="T25" fmla="*/ 524 h 1149"/>
                <a:gd name="T26" fmla="*/ 213 w 1543"/>
                <a:gd name="T27" fmla="*/ 471 h 1149"/>
                <a:gd name="T28" fmla="*/ 238 w 1543"/>
                <a:gd name="T29" fmla="*/ 418 h 1149"/>
                <a:gd name="T30" fmla="*/ 271 w 1543"/>
                <a:gd name="T31" fmla="*/ 367 h 1149"/>
                <a:gd name="T32" fmla="*/ 313 w 1543"/>
                <a:gd name="T33" fmla="*/ 320 h 1149"/>
                <a:gd name="T34" fmla="*/ 361 w 1543"/>
                <a:gd name="T35" fmla="*/ 279 h 1149"/>
                <a:gd name="T36" fmla="*/ 417 w 1543"/>
                <a:gd name="T37" fmla="*/ 245 h 1149"/>
                <a:gd name="T38" fmla="*/ 478 w 1543"/>
                <a:gd name="T39" fmla="*/ 222 h 1149"/>
                <a:gd name="T40" fmla="*/ 546 w 1543"/>
                <a:gd name="T41" fmla="*/ 211 h 1149"/>
                <a:gd name="T42" fmla="*/ 617 w 1543"/>
                <a:gd name="T43" fmla="*/ 214 h 1149"/>
                <a:gd name="T44" fmla="*/ 694 w 1543"/>
                <a:gd name="T45" fmla="*/ 234 h 1149"/>
                <a:gd name="T46" fmla="*/ 775 w 1543"/>
                <a:gd name="T47" fmla="*/ 271 h 1149"/>
                <a:gd name="T48" fmla="*/ 859 w 1543"/>
                <a:gd name="T49" fmla="*/ 328 h 1149"/>
                <a:gd name="T50" fmla="*/ 859 w 1543"/>
                <a:gd name="T51" fmla="*/ 253 h 1149"/>
                <a:gd name="T52" fmla="*/ 896 w 1543"/>
                <a:gd name="T53" fmla="*/ 174 h 1149"/>
                <a:gd name="T54" fmla="*/ 964 w 1543"/>
                <a:gd name="T55" fmla="*/ 99 h 1149"/>
                <a:gd name="T56" fmla="*/ 1056 w 1543"/>
                <a:gd name="T57" fmla="*/ 39 h 1149"/>
                <a:gd name="T58" fmla="*/ 1166 w 1543"/>
                <a:gd name="T59" fmla="*/ 4 h 1149"/>
                <a:gd name="T60" fmla="*/ 1288 w 1543"/>
                <a:gd name="T61" fmla="*/ 6 h 1149"/>
                <a:gd name="T62" fmla="*/ 1416 w 1543"/>
                <a:gd name="T63" fmla="*/ 53 h 1149"/>
                <a:gd name="T64" fmla="*/ 1543 w 1543"/>
                <a:gd name="T65" fmla="*/ 157 h 1149"/>
                <a:gd name="T66" fmla="*/ 1543 w 1543"/>
                <a:gd name="T67" fmla="*/ 703 h 1149"/>
                <a:gd name="T68" fmla="*/ 1543 w 1543"/>
                <a:gd name="T69" fmla="*/ 1148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43" h="1149">
                  <a:moveTo>
                    <a:pt x="1543" y="1148"/>
                  </a:moveTo>
                  <a:lnTo>
                    <a:pt x="294" y="1149"/>
                  </a:lnTo>
                  <a:lnTo>
                    <a:pt x="226" y="1144"/>
                  </a:lnTo>
                  <a:lnTo>
                    <a:pt x="168" y="1130"/>
                  </a:lnTo>
                  <a:lnTo>
                    <a:pt x="118" y="1110"/>
                  </a:lnTo>
                  <a:lnTo>
                    <a:pt x="77" y="1082"/>
                  </a:lnTo>
                  <a:lnTo>
                    <a:pt x="45" y="1050"/>
                  </a:lnTo>
                  <a:lnTo>
                    <a:pt x="21" y="1013"/>
                  </a:lnTo>
                  <a:lnTo>
                    <a:pt x="6" y="974"/>
                  </a:lnTo>
                  <a:lnTo>
                    <a:pt x="0" y="932"/>
                  </a:lnTo>
                  <a:lnTo>
                    <a:pt x="1" y="891"/>
                  </a:lnTo>
                  <a:lnTo>
                    <a:pt x="10" y="850"/>
                  </a:lnTo>
                  <a:lnTo>
                    <a:pt x="27" y="812"/>
                  </a:lnTo>
                  <a:lnTo>
                    <a:pt x="51" y="778"/>
                  </a:lnTo>
                  <a:lnTo>
                    <a:pt x="85" y="747"/>
                  </a:lnTo>
                  <a:lnTo>
                    <a:pt x="124" y="721"/>
                  </a:lnTo>
                  <a:lnTo>
                    <a:pt x="171" y="704"/>
                  </a:lnTo>
                  <a:lnTo>
                    <a:pt x="225" y="694"/>
                  </a:lnTo>
                  <a:lnTo>
                    <a:pt x="213" y="679"/>
                  </a:lnTo>
                  <a:lnTo>
                    <a:pt x="202" y="661"/>
                  </a:lnTo>
                  <a:lnTo>
                    <a:pt x="195" y="643"/>
                  </a:lnTo>
                  <a:lnTo>
                    <a:pt x="190" y="621"/>
                  </a:lnTo>
                  <a:lnTo>
                    <a:pt x="187" y="599"/>
                  </a:lnTo>
                  <a:lnTo>
                    <a:pt x="188" y="575"/>
                  </a:lnTo>
                  <a:lnTo>
                    <a:pt x="191" y="550"/>
                  </a:lnTo>
                  <a:lnTo>
                    <a:pt x="195" y="524"/>
                  </a:lnTo>
                  <a:lnTo>
                    <a:pt x="203" y="498"/>
                  </a:lnTo>
                  <a:lnTo>
                    <a:pt x="213" y="471"/>
                  </a:lnTo>
                  <a:lnTo>
                    <a:pt x="224" y="445"/>
                  </a:lnTo>
                  <a:lnTo>
                    <a:pt x="238" y="418"/>
                  </a:lnTo>
                  <a:lnTo>
                    <a:pt x="254" y="393"/>
                  </a:lnTo>
                  <a:lnTo>
                    <a:pt x="271" y="367"/>
                  </a:lnTo>
                  <a:lnTo>
                    <a:pt x="291" y="343"/>
                  </a:lnTo>
                  <a:lnTo>
                    <a:pt x="313" y="320"/>
                  </a:lnTo>
                  <a:lnTo>
                    <a:pt x="337" y="298"/>
                  </a:lnTo>
                  <a:lnTo>
                    <a:pt x="361" y="279"/>
                  </a:lnTo>
                  <a:lnTo>
                    <a:pt x="389" y="261"/>
                  </a:lnTo>
                  <a:lnTo>
                    <a:pt x="417" y="245"/>
                  </a:lnTo>
                  <a:lnTo>
                    <a:pt x="446" y="233"/>
                  </a:lnTo>
                  <a:lnTo>
                    <a:pt x="478" y="222"/>
                  </a:lnTo>
                  <a:lnTo>
                    <a:pt x="511" y="215"/>
                  </a:lnTo>
                  <a:lnTo>
                    <a:pt x="546" y="211"/>
                  </a:lnTo>
                  <a:lnTo>
                    <a:pt x="580" y="211"/>
                  </a:lnTo>
                  <a:lnTo>
                    <a:pt x="617" y="214"/>
                  </a:lnTo>
                  <a:lnTo>
                    <a:pt x="655" y="222"/>
                  </a:lnTo>
                  <a:lnTo>
                    <a:pt x="694" y="234"/>
                  </a:lnTo>
                  <a:lnTo>
                    <a:pt x="733" y="250"/>
                  </a:lnTo>
                  <a:lnTo>
                    <a:pt x="775" y="271"/>
                  </a:lnTo>
                  <a:lnTo>
                    <a:pt x="816" y="297"/>
                  </a:lnTo>
                  <a:lnTo>
                    <a:pt x="859" y="328"/>
                  </a:lnTo>
                  <a:lnTo>
                    <a:pt x="853" y="293"/>
                  </a:lnTo>
                  <a:lnTo>
                    <a:pt x="859" y="253"/>
                  </a:lnTo>
                  <a:lnTo>
                    <a:pt x="873" y="214"/>
                  </a:lnTo>
                  <a:lnTo>
                    <a:pt x="896" y="174"/>
                  </a:lnTo>
                  <a:lnTo>
                    <a:pt x="926" y="136"/>
                  </a:lnTo>
                  <a:lnTo>
                    <a:pt x="964" y="99"/>
                  </a:lnTo>
                  <a:lnTo>
                    <a:pt x="1007" y="67"/>
                  </a:lnTo>
                  <a:lnTo>
                    <a:pt x="1056" y="39"/>
                  </a:lnTo>
                  <a:lnTo>
                    <a:pt x="1109" y="18"/>
                  </a:lnTo>
                  <a:lnTo>
                    <a:pt x="1166" y="4"/>
                  </a:lnTo>
                  <a:lnTo>
                    <a:pt x="1226" y="0"/>
                  </a:lnTo>
                  <a:lnTo>
                    <a:pt x="1288" y="6"/>
                  </a:lnTo>
                  <a:lnTo>
                    <a:pt x="1352" y="23"/>
                  </a:lnTo>
                  <a:lnTo>
                    <a:pt x="1416" y="53"/>
                  </a:lnTo>
                  <a:lnTo>
                    <a:pt x="1480" y="98"/>
                  </a:lnTo>
                  <a:lnTo>
                    <a:pt x="1543" y="157"/>
                  </a:lnTo>
                  <a:lnTo>
                    <a:pt x="1543" y="369"/>
                  </a:lnTo>
                  <a:lnTo>
                    <a:pt x="1543" y="703"/>
                  </a:lnTo>
                  <a:lnTo>
                    <a:pt x="1543" y="1012"/>
                  </a:lnTo>
                  <a:lnTo>
                    <a:pt x="1543" y="114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TW" altLang="en-US"/>
            </a:p>
          </p:txBody>
        </p:sp>
        <p:sp>
          <p:nvSpPr>
            <p:cNvPr id="12" name="Freeform 7"/>
            <p:cNvSpPr>
              <a:spLocks/>
            </p:cNvSpPr>
            <p:nvPr/>
          </p:nvSpPr>
          <p:spPr bwMode="auto">
            <a:xfrm flipH="1">
              <a:off x="2042648" y="5089892"/>
              <a:ext cx="1323762" cy="1212495"/>
            </a:xfrm>
            <a:custGeom>
              <a:avLst/>
              <a:gdLst>
                <a:gd name="T0" fmla="*/ 294 w 1543"/>
                <a:gd name="T1" fmla="*/ 1149 h 1149"/>
                <a:gd name="T2" fmla="*/ 168 w 1543"/>
                <a:gd name="T3" fmla="*/ 1130 h 1149"/>
                <a:gd name="T4" fmla="*/ 77 w 1543"/>
                <a:gd name="T5" fmla="*/ 1082 h 1149"/>
                <a:gd name="T6" fmla="*/ 21 w 1543"/>
                <a:gd name="T7" fmla="*/ 1013 h 1149"/>
                <a:gd name="T8" fmla="*/ 0 w 1543"/>
                <a:gd name="T9" fmla="*/ 932 h 1149"/>
                <a:gd name="T10" fmla="*/ 10 w 1543"/>
                <a:gd name="T11" fmla="*/ 850 h 1149"/>
                <a:gd name="T12" fmla="*/ 51 w 1543"/>
                <a:gd name="T13" fmla="*/ 778 h 1149"/>
                <a:gd name="T14" fmla="*/ 124 w 1543"/>
                <a:gd name="T15" fmla="*/ 721 h 1149"/>
                <a:gd name="T16" fmla="*/ 225 w 1543"/>
                <a:gd name="T17" fmla="*/ 694 h 1149"/>
                <a:gd name="T18" fmla="*/ 202 w 1543"/>
                <a:gd name="T19" fmla="*/ 661 h 1149"/>
                <a:gd name="T20" fmla="*/ 190 w 1543"/>
                <a:gd name="T21" fmla="*/ 621 h 1149"/>
                <a:gd name="T22" fmla="*/ 188 w 1543"/>
                <a:gd name="T23" fmla="*/ 575 h 1149"/>
                <a:gd name="T24" fmla="*/ 195 w 1543"/>
                <a:gd name="T25" fmla="*/ 524 h 1149"/>
                <a:gd name="T26" fmla="*/ 213 w 1543"/>
                <a:gd name="T27" fmla="*/ 471 h 1149"/>
                <a:gd name="T28" fmla="*/ 238 w 1543"/>
                <a:gd name="T29" fmla="*/ 418 h 1149"/>
                <a:gd name="T30" fmla="*/ 271 w 1543"/>
                <a:gd name="T31" fmla="*/ 367 h 1149"/>
                <a:gd name="T32" fmla="*/ 313 w 1543"/>
                <a:gd name="T33" fmla="*/ 320 h 1149"/>
                <a:gd name="T34" fmla="*/ 361 w 1543"/>
                <a:gd name="T35" fmla="*/ 279 h 1149"/>
                <a:gd name="T36" fmla="*/ 417 w 1543"/>
                <a:gd name="T37" fmla="*/ 245 h 1149"/>
                <a:gd name="T38" fmla="*/ 478 w 1543"/>
                <a:gd name="T39" fmla="*/ 222 h 1149"/>
                <a:gd name="T40" fmla="*/ 546 w 1543"/>
                <a:gd name="T41" fmla="*/ 211 h 1149"/>
                <a:gd name="T42" fmla="*/ 617 w 1543"/>
                <a:gd name="T43" fmla="*/ 214 h 1149"/>
                <a:gd name="T44" fmla="*/ 694 w 1543"/>
                <a:gd name="T45" fmla="*/ 234 h 1149"/>
                <a:gd name="T46" fmla="*/ 775 w 1543"/>
                <a:gd name="T47" fmla="*/ 271 h 1149"/>
                <a:gd name="T48" fmla="*/ 859 w 1543"/>
                <a:gd name="T49" fmla="*/ 328 h 1149"/>
                <a:gd name="T50" fmla="*/ 859 w 1543"/>
                <a:gd name="T51" fmla="*/ 253 h 1149"/>
                <a:gd name="T52" fmla="*/ 896 w 1543"/>
                <a:gd name="T53" fmla="*/ 174 h 1149"/>
                <a:gd name="T54" fmla="*/ 964 w 1543"/>
                <a:gd name="T55" fmla="*/ 99 h 1149"/>
                <a:gd name="T56" fmla="*/ 1056 w 1543"/>
                <a:gd name="T57" fmla="*/ 39 h 1149"/>
                <a:gd name="T58" fmla="*/ 1166 w 1543"/>
                <a:gd name="T59" fmla="*/ 4 h 1149"/>
                <a:gd name="T60" fmla="*/ 1288 w 1543"/>
                <a:gd name="T61" fmla="*/ 6 h 1149"/>
                <a:gd name="T62" fmla="*/ 1416 w 1543"/>
                <a:gd name="T63" fmla="*/ 53 h 1149"/>
                <a:gd name="T64" fmla="*/ 1543 w 1543"/>
                <a:gd name="T65" fmla="*/ 157 h 1149"/>
                <a:gd name="T66" fmla="*/ 1543 w 1543"/>
                <a:gd name="T67" fmla="*/ 703 h 1149"/>
                <a:gd name="T68" fmla="*/ 1543 w 1543"/>
                <a:gd name="T69" fmla="*/ 1148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43" h="1149">
                  <a:moveTo>
                    <a:pt x="1543" y="1148"/>
                  </a:moveTo>
                  <a:lnTo>
                    <a:pt x="294" y="1149"/>
                  </a:lnTo>
                  <a:lnTo>
                    <a:pt x="226" y="1144"/>
                  </a:lnTo>
                  <a:lnTo>
                    <a:pt x="168" y="1130"/>
                  </a:lnTo>
                  <a:lnTo>
                    <a:pt x="118" y="1110"/>
                  </a:lnTo>
                  <a:lnTo>
                    <a:pt x="77" y="1082"/>
                  </a:lnTo>
                  <a:lnTo>
                    <a:pt x="45" y="1050"/>
                  </a:lnTo>
                  <a:lnTo>
                    <a:pt x="21" y="1013"/>
                  </a:lnTo>
                  <a:lnTo>
                    <a:pt x="6" y="974"/>
                  </a:lnTo>
                  <a:lnTo>
                    <a:pt x="0" y="932"/>
                  </a:lnTo>
                  <a:lnTo>
                    <a:pt x="1" y="891"/>
                  </a:lnTo>
                  <a:lnTo>
                    <a:pt x="10" y="850"/>
                  </a:lnTo>
                  <a:lnTo>
                    <a:pt x="27" y="812"/>
                  </a:lnTo>
                  <a:lnTo>
                    <a:pt x="51" y="778"/>
                  </a:lnTo>
                  <a:lnTo>
                    <a:pt x="85" y="747"/>
                  </a:lnTo>
                  <a:lnTo>
                    <a:pt x="124" y="721"/>
                  </a:lnTo>
                  <a:lnTo>
                    <a:pt x="171" y="704"/>
                  </a:lnTo>
                  <a:lnTo>
                    <a:pt x="225" y="694"/>
                  </a:lnTo>
                  <a:lnTo>
                    <a:pt x="213" y="679"/>
                  </a:lnTo>
                  <a:lnTo>
                    <a:pt x="202" y="661"/>
                  </a:lnTo>
                  <a:lnTo>
                    <a:pt x="195" y="643"/>
                  </a:lnTo>
                  <a:lnTo>
                    <a:pt x="190" y="621"/>
                  </a:lnTo>
                  <a:lnTo>
                    <a:pt x="187" y="599"/>
                  </a:lnTo>
                  <a:lnTo>
                    <a:pt x="188" y="575"/>
                  </a:lnTo>
                  <a:lnTo>
                    <a:pt x="191" y="550"/>
                  </a:lnTo>
                  <a:lnTo>
                    <a:pt x="195" y="524"/>
                  </a:lnTo>
                  <a:lnTo>
                    <a:pt x="203" y="498"/>
                  </a:lnTo>
                  <a:lnTo>
                    <a:pt x="213" y="471"/>
                  </a:lnTo>
                  <a:lnTo>
                    <a:pt x="224" y="445"/>
                  </a:lnTo>
                  <a:lnTo>
                    <a:pt x="238" y="418"/>
                  </a:lnTo>
                  <a:lnTo>
                    <a:pt x="254" y="393"/>
                  </a:lnTo>
                  <a:lnTo>
                    <a:pt x="271" y="367"/>
                  </a:lnTo>
                  <a:lnTo>
                    <a:pt x="291" y="343"/>
                  </a:lnTo>
                  <a:lnTo>
                    <a:pt x="313" y="320"/>
                  </a:lnTo>
                  <a:lnTo>
                    <a:pt x="337" y="298"/>
                  </a:lnTo>
                  <a:lnTo>
                    <a:pt x="361" y="279"/>
                  </a:lnTo>
                  <a:lnTo>
                    <a:pt x="389" y="261"/>
                  </a:lnTo>
                  <a:lnTo>
                    <a:pt x="417" y="245"/>
                  </a:lnTo>
                  <a:lnTo>
                    <a:pt x="446" y="233"/>
                  </a:lnTo>
                  <a:lnTo>
                    <a:pt x="478" y="222"/>
                  </a:lnTo>
                  <a:lnTo>
                    <a:pt x="511" y="215"/>
                  </a:lnTo>
                  <a:lnTo>
                    <a:pt x="546" y="211"/>
                  </a:lnTo>
                  <a:lnTo>
                    <a:pt x="580" y="211"/>
                  </a:lnTo>
                  <a:lnTo>
                    <a:pt x="617" y="214"/>
                  </a:lnTo>
                  <a:lnTo>
                    <a:pt x="655" y="222"/>
                  </a:lnTo>
                  <a:lnTo>
                    <a:pt x="694" y="234"/>
                  </a:lnTo>
                  <a:lnTo>
                    <a:pt x="733" y="250"/>
                  </a:lnTo>
                  <a:lnTo>
                    <a:pt x="775" y="271"/>
                  </a:lnTo>
                  <a:lnTo>
                    <a:pt x="816" y="297"/>
                  </a:lnTo>
                  <a:lnTo>
                    <a:pt x="859" y="328"/>
                  </a:lnTo>
                  <a:lnTo>
                    <a:pt x="853" y="293"/>
                  </a:lnTo>
                  <a:lnTo>
                    <a:pt x="859" y="253"/>
                  </a:lnTo>
                  <a:lnTo>
                    <a:pt x="873" y="214"/>
                  </a:lnTo>
                  <a:lnTo>
                    <a:pt x="896" y="174"/>
                  </a:lnTo>
                  <a:lnTo>
                    <a:pt x="926" y="136"/>
                  </a:lnTo>
                  <a:lnTo>
                    <a:pt x="964" y="99"/>
                  </a:lnTo>
                  <a:lnTo>
                    <a:pt x="1007" y="67"/>
                  </a:lnTo>
                  <a:lnTo>
                    <a:pt x="1056" y="39"/>
                  </a:lnTo>
                  <a:lnTo>
                    <a:pt x="1109" y="18"/>
                  </a:lnTo>
                  <a:lnTo>
                    <a:pt x="1166" y="4"/>
                  </a:lnTo>
                  <a:lnTo>
                    <a:pt x="1226" y="0"/>
                  </a:lnTo>
                  <a:lnTo>
                    <a:pt x="1288" y="6"/>
                  </a:lnTo>
                  <a:lnTo>
                    <a:pt x="1352" y="23"/>
                  </a:lnTo>
                  <a:lnTo>
                    <a:pt x="1416" y="53"/>
                  </a:lnTo>
                  <a:lnTo>
                    <a:pt x="1480" y="98"/>
                  </a:lnTo>
                  <a:lnTo>
                    <a:pt x="1543" y="157"/>
                  </a:lnTo>
                  <a:lnTo>
                    <a:pt x="1543" y="369"/>
                  </a:lnTo>
                  <a:lnTo>
                    <a:pt x="1543" y="703"/>
                  </a:lnTo>
                  <a:lnTo>
                    <a:pt x="1543" y="1012"/>
                  </a:lnTo>
                  <a:lnTo>
                    <a:pt x="1543" y="114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TW" altLang="en-US"/>
            </a:p>
          </p:txBody>
        </p:sp>
      </p:grpSp>
      <p:sp>
        <p:nvSpPr>
          <p:cNvPr id="3" name="文字方塊 2"/>
          <p:cNvSpPr txBox="1"/>
          <p:nvPr/>
        </p:nvSpPr>
        <p:spPr>
          <a:xfrm>
            <a:off x="5089286" y="3626498"/>
            <a:ext cx="2167623" cy="276999"/>
          </a:xfrm>
          <a:prstGeom prst="rect">
            <a:avLst/>
          </a:prstGeom>
          <a:noFill/>
        </p:spPr>
        <p:txBody>
          <a:bodyPr wrap="square" lIns="0" tIns="0" rIns="0" bIns="0" rtlCol="0">
            <a:spAutoFit/>
          </a:bodyPr>
          <a:lstStyle/>
          <a:p>
            <a:r>
              <a:rPr lang="en-US" altLang="zh-TW" dirty="0">
                <a:gradFill>
                  <a:gsLst>
                    <a:gs pos="0">
                      <a:schemeClr val="tx1"/>
                    </a:gs>
                    <a:gs pos="100000">
                      <a:schemeClr val="tx1"/>
                    </a:gs>
                  </a:gsLst>
                  <a:lin ang="16200000" scaled="0"/>
                </a:gradFill>
              </a:rPr>
              <a:t>Microsoft Data Center</a:t>
            </a:r>
            <a:endParaRPr lang="zh-TW" altLang="en-US" dirty="0">
              <a:gradFill>
                <a:gsLst>
                  <a:gs pos="0">
                    <a:schemeClr val="tx1"/>
                  </a:gs>
                  <a:gs pos="100000">
                    <a:schemeClr val="tx1"/>
                  </a:gs>
                </a:gsLst>
                <a:lin ang="16200000" scaled="0"/>
              </a:gradFill>
            </a:endParaRPr>
          </a:p>
        </p:txBody>
      </p:sp>
      <p:sp>
        <p:nvSpPr>
          <p:cNvPr id="29" name="文字方塊 28"/>
          <p:cNvSpPr txBox="1"/>
          <p:nvPr/>
        </p:nvSpPr>
        <p:spPr>
          <a:xfrm>
            <a:off x="1905001" y="6165306"/>
            <a:ext cx="3627567" cy="276999"/>
          </a:xfrm>
          <a:prstGeom prst="rect">
            <a:avLst/>
          </a:prstGeom>
          <a:noFill/>
        </p:spPr>
        <p:txBody>
          <a:bodyPr wrap="square" lIns="0" tIns="0" rIns="0" bIns="0" rtlCol="0">
            <a:spAutoFit/>
          </a:bodyPr>
          <a:lstStyle/>
          <a:p>
            <a:pPr algn="ctr"/>
            <a:r>
              <a:rPr lang="en-US" altLang="zh-TW" dirty="0">
                <a:gradFill>
                  <a:gsLst>
                    <a:gs pos="0">
                      <a:schemeClr val="tx1"/>
                    </a:gs>
                    <a:gs pos="100000">
                      <a:schemeClr val="tx1"/>
                    </a:gs>
                  </a:gsLst>
                  <a:lin ang="16200000" scaled="0"/>
                </a:gradFill>
              </a:rPr>
              <a:t>Services Provider Data Center</a:t>
            </a:r>
            <a:endParaRPr lang="zh-TW" altLang="en-US" dirty="0">
              <a:gradFill>
                <a:gsLst>
                  <a:gs pos="0">
                    <a:schemeClr val="tx1"/>
                  </a:gs>
                  <a:gs pos="100000">
                    <a:schemeClr val="tx1"/>
                  </a:gs>
                </a:gsLst>
                <a:lin ang="16200000" scaled="0"/>
              </a:gradFill>
            </a:endParaRPr>
          </a:p>
        </p:txBody>
      </p:sp>
      <p:sp>
        <p:nvSpPr>
          <p:cNvPr id="30" name="文字方塊 29"/>
          <p:cNvSpPr txBox="1"/>
          <p:nvPr/>
        </p:nvSpPr>
        <p:spPr>
          <a:xfrm>
            <a:off x="7355766" y="6148711"/>
            <a:ext cx="2675361" cy="276999"/>
          </a:xfrm>
          <a:prstGeom prst="rect">
            <a:avLst/>
          </a:prstGeom>
          <a:noFill/>
        </p:spPr>
        <p:txBody>
          <a:bodyPr wrap="square" lIns="0" tIns="0" rIns="0" bIns="0" rtlCol="0">
            <a:spAutoFit/>
          </a:bodyPr>
          <a:lstStyle/>
          <a:p>
            <a:pPr algn="ctr"/>
            <a:r>
              <a:rPr lang="en-US" altLang="zh-TW" dirty="0">
                <a:gradFill>
                  <a:gsLst>
                    <a:gs pos="0">
                      <a:schemeClr val="tx1"/>
                    </a:gs>
                    <a:gs pos="100000">
                      <a:schemeClr val="tx1"/>
                    </a:gs>
                  </a:gsLst>
                  <a:lin ang="16200000" scaled="0"/>
                </a:gradFill>
              </a:rPr>
              <a:t>Enterprise Data Center</a:t>
            </a:r>
            <a:endParaRPr lang="zh-TW" altLang="en-US" dirty="0">
              <a:gradFill>
                <a:gsLst>
                  <a:gs pos="0">
                    <a:schemeClr val="tx1"/>
                  </a:gs>
                  <a:gs pos="100000">
                    <a:schemeClr val="tx1"/>
                  </a:gs>
                </a:gsLst>
                <a:lin ang="16200000" scaled="0"/>
              </a:gradFill>
            </a:endParaRPr>
          </a:p>
        </p:txBody>
      </p:sp>
      <p:grpSp>
        <p:nvGrpSpPr>
          <p:cNvPr id="15" name="群組 14"/>
          <p:cNvGrpSpPr/>
          <p:nvPr/>
        </p:nvGrpSpPr>
        <p:grpSpPr>
          <a:xfrm>
            <a:off x="4463080" y="5283868"/>
            <a:ext cx="5682607" cy="836630"/>
            <a:chOff x="2939079" y="5283868"/>
            <a:chExt cx="5682607" cy="836630"/>
          </a:xfrm>
        </p:grpSpPr>
        <p:grpSp>
          <p:nvGrpSpPr>
            <p:cNvPr id="31" name="Group 43"/>
            <p:cNvGrpSpPr/>
            <p:nvPr/>
          </p:nvGrpSpPr>
          <p:grpSpPr>
            <a:xfrm>
              <a:off x="7417296" y="5283868"/>
              <a:ext cx="1204390" cy="661842"/>
              <a:chOff x="1813400" y="3179248"/>
              <a:chExt cx="1201298" cy="854824"/>
            </a:xfrm>
          </p:grpSpPr>
          <p:pic>
            <p:nvPicPr>
              <p:cNvPr id="32" name="Picture 4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20547" y="3363392"/>
                <a:ext cx="387003" cy="670680"/>
              </a:xfrm>
              <a:prstGeom prst="rect">
                <a:avLst/>
              </a:prstGeom>
            </p:spPr>
          </p:pic>
          <p:pic>
            <p:nvPicPr>
              <p:cNvPr id="33" name="Picture 4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27695" y="3262703"/>
                <a:ext cx="387003" cy="670679"/>
              </a:xfrm>
              <a:prstGeom prst="rect">
                <a:avLst/>
              </a:prstGeom>
            </p:spPr>
          </p:pic>
          <p:pic>
            <p:nvPicPr>
              <p:cNvPr id="34" name="Picture 4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13400" y="3179248"/>
                <a:ext cx="387003" cy="670680"/>
              </a:xfrm>
              <a:prstGeom prst="rect">
                <a:avLst/>
              </a:prstGeom>
            </p:spPr>
          </p:pic>
        </p:grpSp>
        <p:pic>
          <p:nvPicPr>
            <p:cNvPr id="35" name="Picture 5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39079" y="5284722"/>
              <a:ext cx="1069489" cy="835776"/>
            </a:xfrm>
            <a:prstGeom prst="rect">
              <a:avLst/>
            </a:prstGeom>
          </p:spPr>
        </p:pic>
      </p:grpSp>
      <p:pic>
        <p:nvPicPr>
          <p:cNvPr id="36" name="Picture 5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9763" y="2716625"/>
            <a:ext cx="1349110" cy="1054292"/>
          </a:xfrm>
          <a:prstGeom prst="rect">
            <a:avLst/>
          </a:prstGeom>
        </p:spPr>
      </p:pic>
      <p:sp>
        <p:nvSpPr>
          <p:cNvPr id="16" name="TextBox 15"/>
          <p:cNvSpPr txBox="1"/>
          <p:nvPr/>
        </p:nvSpPr>
        <p:spPr>
          <a:xfrm>
            <a:off x="2652001" y="4951350"/>
            <a:ext cx="2303438" cy="246221"/>
          </a:xfrm>
          <a:prstGeom prst="rect">
            <a:avLst/>
          </a:prstGeom>
          <a:noFill/>
        </p:spPr>
        <p:txBody>
          <a:bodyPr wrap="square" lIns="0" tIns="0" rIns="0" bIns="0" rtlCol="0">
            <a:spAutoFit/>
          </a:bodyPr>
          <a:lstStyle/>
          <a:p>
            <a:r>
              <a:rPr lang="en-US" altLang="zh-TW" sz="1600" dirty="0">
                <a:solidFill>
                  <a:schemeClr val="bg2">
                    <a:lumMod val="60000"/>
                    <a:lumOff val="40000"/>
                  </a:schemeClr>
                </a:solidFill>
                <a:latin typeface="Segoe UI" pitchFamily="34" charset="0"/>
              </a:rPr>
              <a:t>Windows Azure Pack</a:t>
            </a:r>
            <a:endParaRPr lang="zh-TW" altLang="en-US" sz="1600" dirty="0" err="1">
              <a:solidFill>
                <a:schemeClr val="bg2">
                  <a:lumMod val="60000"/>
                  <a:lumOff val="40000"/>
                </a:schemeClr>
              </a:solidFill>
              <a:latin typeface="Segoe UI" pitchFamily="34" charset="0"/>
            </a:endParaRPr>
          </a:p>
        </p:txBody>
      </p:sp>
      <p:sp>
        <p:nvSpPr>
          <p:cNvPr id="38" name="TextBox 37"/>
          <p:cNvSpPr txBox="1"/>
          <p:nvPr/>
        </p:nvSpPr>
        <p:spPr>
          <a:xfrm>
            <a:off x="7534318" y="4951350"/>
            <a:ext cx="2303438" cy="246221"/>
          </a:xfrm>
          <a:prstGeom prst="rect">
            <a:avLst/>
          </a:prstGeom>
          <a:noFill/>
        </p:spPr>
        <p:txBody>
          <a:bodyPr wrap="square" lIns="0" tIns="0" rIns="0" bIns="0" rtlCol="0">
            <a:spAutoFit/>
          </a:bodyPr>
          <a:lstStyle/>
          <a:p>
            <a:r>
              <a:rPr lang="en-US" altLang="zh-TW" sz="1600" dirty="0">
                <a:solidFill>
                  <a:schemeClr val="bg2">
                    <a:lumMod val="60000"/>
                    <a:lumOff val="40000"/>
                  </a:schemeClr>
                </a:solidFill>
                <a:latin typeface="Segoe UI" pitchFamily="34" charset="0"/>
              </a:rPr>
              <a:t>Windows Azure Pack</a:t>
            </a:r>
            <a:endParaRPr lang="zh-TW" altLang="en-US" sz="1600" dirty="0" err="1">
              <a:solidFill>
                <a:schemeClr val="bg2">
                  <a:lumMod val="60000"/>
                  <a:lumOff val="40000"/>
                </a:schemeClr>
              </a:solidFill>
              <a:latin typeface="Segoe UI" pitchFamily="34" charset="0"/>
            </a:endParaRPr>
          </a:p>
        </p:txBody>
      </p:sp>
      <p:pic>
        <p:nvPicPr>
          <p:cNvPr id="17" name="Picture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34482" y="5388878"/>
            <a:ext cx="1745214" cy="316407"/>
          </a:xfrm>
          <a:prstGeom prst="rect">
            <a:avLst/>
          </a:prstGeom>
        </p:spPr>
      </p:pic>
      <p:pic>
        <p:nvPicPr>
          <p:cNvPr id="39" name="Picture 3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21755" y="5366829"/>
            <a:ext cx="1745214" cy="316407"/>
          </a:xfrm>
          <a:prstGeom prst="rect">
            <a:avLst/>
          </a:prstGeom>
        </p:spPr>
      </p:pic>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05639" y="2514532"/>
            <a:ext cx="2054125" cy="476266"/>
          </a:xfrm>
          <a:prstGeom prst="rect">
            <a:avLst/>
          </a:prstGeom>
        </p:spPr>
      </p:pic>
      <p:sp>
        <p:nvSpPr>
          <p:cNvPr id="14" name="Circular Arrow 13"/>
          <p:cNvSpPr/>
          <p:nvPr/>
        </p:nvSpPr>
        <p:spPr bwMode="auto">
          <a:xfrm rot="4089989">
            <a:off x="5590621" y="3919824"/>
            <a:ext cx="1241733" cy="1159508"/>
          </a:xfrm>
          <a:prstGeom prst="circularArrow">
            <a:avLst/>
          </a:prstGeom>
          <a:solidFill>
            <a:schemeClr val="tx1"/>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zh-TW" alt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40" name="Circular Arrow 39"/>
          <p:cNvSpPr/>
          <p:nvPr/>
        </p:nvSpPr>
        <p:spPr bwMode="auto">
          <a:xfrm rot="14663730">
            <a:off x="5447210" y="3917654"/>
            <a:ext cx="1241733" cy="1280581"/>
          </a:xfrm>
          <a:prstGeom prst="circularArrow">
            <a:avLst/>
          </a:prstGeom>
          <a:solidFill>
            <a:schemeClr val="tx1"/>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zh-TW" alt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41" name="Rectangle 31"/>
          <p:cNvSpPr txBox="1">
            <a:spLocks noGrp="1" noChangeArrowheads="1"/>
          </p:cNvSpPr>
          <p:nvPr>
            <p:ph type="title"/>
          </p:nvPr>
        </p:nvSpPr>
        <p:spPr>
          <a:xfrm>
            <a:off x="1909394" y="839343"/>
            <a:ext cx="8655336" cy="4431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sz="3200" dirty="0">
                <a:solidFill>
                  <a:srgbClr val="FFFFFF"/>
                </a:solidFill>
                <a:latin typeface="+mn-lt"/>
              </a:rPr>
              <a:t>Consistent experiences across the Cloud OS</a:t>
            </a:r>
          </a:p>
        </p:txBody>
      </p:sp>
      <p:sp>
        <p:nvSpPr>
          <p:cNvPr id="42" name="Title 1"/>
          <p:cNvSpPr txBox="1">
            <a:spLocks/>
          </p:cNvSpPr>
          <p:nvPr/>
        </p:nvSpPr>
        <p:spPr>
          <a:xfrm>
            <a:off x="1905000" y="230195"/>
            <a:ext cx="8382000" cy="6647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UI" pitchFamily="34" charset="0"/>
                <a:ea typeface="+mn-ea"/>
                <a:cs typeface="Segoe UI" pitchFamily="34" charset="0"/>
              </a:defRPr>
            </a:lvl1pPr>
          </a:lstStyle>
          <a:p>
            <a:r>
              <a:rPr lang="en-US" altLang="zh-TW" dirty="0">
                <a:effectLst/>
              </a:rPr>
              <a:t>Microsoft Cloud OS</a:t>
            </a:r>
            <a:endParaRPr lang="en-US" dirty="0">
              <a:effectLst/>
            </a:endParaRPr>
          </a:p>
        </p:txBody>
      </p:sp>
    </p:spTree>
    <p:extLst>
      <p:ext uri="{BB962C8B-B14F-4D97-AF65-F5344CB8AC3E}">
        <p14:creationId xmlns:p14="http://schemas.microsoft.com/office/powerpoint/2010/main" val="1259472198"/>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599297" y="2282868"/>
            <a:ext cx="5216882" cy="2803759"/>
            <a:chOff x="395371" y="1139688"/>
            <a:chExt cx="8399866" cy="4651514"/>
          </a:xfrm>
          <a:solidFill>
            <a:schemeClr val="accent1"/>
          </a:solidFill>
        </p:grpSpPr>
        <p:sp>
          <p:nvSpPr>
            <p:cNvPr id="26" name="Oval 9"/>
            <p:cNvSpPr>
              <a:spLocks noChangeAspect="1" noChangeArrowheads="1"/>
            </p:cNvSpPr>
            <p:nvPr userDrawn="1"/>
          </p:nvSpPr>
          <p:spPr bwMode="auto">
            <a:xfrm>
              <a:off x="2417310"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7" name="Oval 10"/>
            <p:cNvSpPr>
              <a:spLocks noChangeAspect="1" noChangeArrowheads="1"/>
            </p:cNvSpPr>
            <p:nvPr userDrawn="1"/>
          </p:nvSpPr>
          <p:spPr bwMode="auto">
            <a:xfrm>
              <a:off x="2528886"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8" name="Oval 11"/>
            <p:cNvSpPr>
              <a:spLocks noChangeAspect="1" noChangeArrowheads="1"/>
            </p:cNvSpPr>
            <p:nvPr userDrawn="1"/>
          </p:nvSpPr>
          <p:spPr bwMode="auto">
            <a:xfrm>
              <a:off x="2641969"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9" name="Oval 12"/>
            <p:cNvSpPr>
              <a:spLocks noChangeAspect="1" noChangeArrowheads="1"/>
            </p:cNvSpPr>
            <p:nvPr userDrawn="1"/>
          </p:nvSpPr>
          <p:spPr bwMode="auto">
            <a:xfrm>
              <a:off x="2753545"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0" name="Oval 13"/>
            <p:cNvSpPr>
              <a:spLocks noChangeAspect="1" noChangeArrowheads="1"/>
            </p:cNvSpPr>
            <p:nvPr userDrawn="1"/>
          </p:nvSpPr>
          <p:spPr bwMode="auto">
            <a:xfrm>
              <a:off x="3091289"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1" name="Oval 14"/>
            <p:cNvSpPr>
              <a:spLocks noChangeAspect="1" noChangeArrowheads="1"/>
            </p:cNvSpPr>
            <p:nvPr userDrawn="1"/>
          </p:nvSpPr>
          <p:spPr bwMode="auto">
            <a:xfrm>
              <a:off x="3204373"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2" name="Oval 15"/>
            <p:cNvSpPr>
              <a:spLocks noChangeAspect="1" noChangeArrowheads="1"/>
            </p:cNvSpPr>
            <p:nvPr userDrawn="1"/>
          </p:nvSpPr>
          <p:spPr bwMode="auto">
            <a:xfrm>
              <a:off x="3315949"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3" name="Oval 16"/>
            <p:cNvSpPr>
              <a:spLocks noChangeAspect="1" noChangeArrowheads="1"/>
            </p:cNvSpPr>
            <p:nvPr userDrawn="1"/>
          </p:nvSpPr>
          <p:spPr bwMode="auto">
            <a:xfrm>
              <a:off x="3429033"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4" name="Oval 17"/>
            <p:cNvSpPr>
              <a:spLocks noChangeAspect="1" noChangeArrowheads="1"/>
            </p:cNvSpPr>
            <p:nvPr userDrawn="1"/>
          </p:nvSpPr>
          <p:spPr bwMode="auto">
            <a:xfrm>
              <a:off x="3540609"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5" name="Oval 18"/>
            <p:cNvSpPr>
              <a:spLocks noChangeAspect="1" noChangeArrowheads="1"/>
            </p:cNvSpPr>
            <p:nvPr userDrawn="1"/>
          </p:nvSpPr>
          <p:spPr bwMode="auto">
            <a:xfrm>
              <a:off x="3653693"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6" name="Oval 19"/>
            <p:cNvSpPr>
              <a:spLocks noChangeAspect="1" noChangeArrowheads="1"/>
            </p:cNvSpPr>
            <p:nvPr userDrawn="1"/>
          </p:nvSpPr>
          <p:spPr bwMode="auto">
            <a:xfrm>
              <a:off x="3765269"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7" name="Oval 20"/>
            <p:cNvSpPr>
              <a:spLocks noChangeAspect="1" noChangeArrowheads="1"/>
            </p:cNvSpPr>
            <p:nvPr userDrawn="1"/>
          </p:nvSpPr>
          <p:spPr bwMode="auto">
            <a:xfrm>
              <a:off x="3878352"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9" name="Oval 21"/>
            <p:cNvSpPr>
              <a:spLocks noChangeAspect="1" noChangeArrowheads="1"/>
            </p:cNvSpPr>
            <p:nvPr userDrawn="1"/>
          </p:nvSpPr>
          <p:spPr bwMode="auto">
            <a:xfrm>
              <a:off x="3989928"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0" name="Oval 22"/>
            <p:cNvSpPr>
              <a:spLocks noChangeAspect="1" noChangeArrowheads="1"/>
            </p:cNvSpPr>
            <p:nvPr userDrawn="1"/>
          </p:nvSpPr>
          <p:spPr bwMode="auto">
            <a:xfrm>
              <a:off x="6574270"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1" name="Oval 23"/>
            <p:cNvSpPr>
              <a:spLocks noChangeAspect="1" noChangeArrowheads="1"/>
            </p:cNvSpPr>
            <p:nvPr userDrawn="1"/>
          </p:nvSpPr>
          <p:spPr bwMode="auto">
            <a:xfrm>
              <a:off x="2192650"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2" name="Oval 24"/>
            <p:cNvSpPr>
              <a:spLocks noChangeAspect="1" noChangeArrowheads="1"/>
            </p:cNvSpPr>
            <p:nvPr userDrawn="1"/>
          </p:nvSpPr>
          <p:spPr bwMode="auto">
            <a:xfrm>
              <a:off x="2304226"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3" name="Oval 25"/>
            <p:cNvSpPr>
              <a:spLocks noChangeAspect="1" noChangeArrowheads="1"/>
            </p:cNvSpPr>
            <p:nvPr userDrawn="1"/>
          </p:nvSpPr>
          <p:spPr bwMode="auto">
            <a:xfrm>
              <a:off x="2417310"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4" name="Oval 26"/>
            <p:cNvSpPr>
              <a:spLocks noChangeAspect="1" noChangeArrowheads="1"/>
            </p:cNvSpPr>
            <p:nvPr userDrawn="1"/>
          </p:nvSpPr>
          <p:spPr bwMode="auto">
            <a:xfrm>
              <a:off x="2528886"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5" name="Oval 27"/>
            <p:cNvSpPr>
              <a:spLocks noChangeAspect="1" noChangeArrowheads="1"/>
            </p:cNvSpPr>
            <p:nvPr userDrawn="1"/>
          </p:nvSpPr>
          <p:spPr bwMode="auto">
            <a:xfrm>
              <a:off x="2641969"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6" name="Oval 28"/>
            <p:cNvSpPr>
              <a:spLocks noChangeAspect="1" noChangeArrowheads="1"/>
            </p:cNvSpPr>
            <p:nvPr userDrawn="1"/>
          </p:nvSpPr>
          <p:spPr bwMode="auto">
            <a:xfrm>
              <a:off x="2866630"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7" name="Oval 29"/>
            <p:cNvSpPr>
              <a:spLocks noChangeAspect="1" noChangeArrowheads="1"/>
            </p:cNvSpPr>
            <p:nvPr userDrawn="1"/>
          </p:nvSpPr>
          <p:spPr bwMode="auto">
            <a:xfrm>
              <a:off x="2978206"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8" name="Oval 30"/>
            <p:cNvSpPr>
              <a:spLocks noChangeAspect="1" noChangeArrowheads="1"/>
            </p:cNvSpPr>
            <p:nvPr userDrawn="1"/>
          </p:nvSpPr>
          <p:spPr bwMode="auto">
            <a:xfrm>
              <a:off x="3091289"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9" name="Oval 31"/>
            <p:cNvSpPr>
              <a:spLocks noChangeAspect="1" noChangeArrowheads="1"/>
            </p:cNvSpPr>
            <p:nvPr userDrawn="1"/>
          </p:nvSpPr>
          <p:spPr bwMode="auto">
            <a:xfrm>
              <a:off x="3204373"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0" name="Oval 32"/>
            <p:cNvSpPr>
              <a:spLocks noChangeAspect="1" noChangeArrowheads="1"/>
            </p:cNvSpPr>
            <p:nvPr userDrawn="1"/>
          </p:nvSpPr>
          <p:spPr bwMode="auto">
            <a:xfrm>
              <a:off x="3315949"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1" name="Oval 33"/>
            <p:cNvSpPr>
              <a:spLocks noChangeAspect="1" noChangeArrowheads="1"/>
            </p:cNvSpPr>
            <p:nvPr userDrawn="1"/>
          </p:nvSpPr>
          <p:spPr bwMode="auto">
            <a:xfrm>
              <a:off x="3429033"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2" name="Oval 34"/>
            <p:cNvSpPr>
              <a:spLocks noChangeAspect="1" noChangeArrowheads="1"/>
            </p:cNvSpPr>
            <p:nvPr userDrawn="1"/>
          </p:nvSpPr>
          <p:spPr bwMode="auto">
            <a:xfrm>
              <a:off x="3540609"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3" name="Oval 35"/>
            <p:cNvSpPr>
              <a:spLocks noChangeAspect="1" noChangeArrowheads="1"/>
            </p:cNvSpPr>
            <p:nvPr userDrawn="1"/>
          </p:nvSpPr>
          <p:spPr bwMode="auto">
            <a:xfrm>
              <a:off x="3653693"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4" name="Oval 36"/>
            <p:cNvSpPr>
              <a:spLocks noChangeAspect="1" noChangeArrowheads="1"/>
            </p:cNvSpPr>
            <p:nvPr userDrawn="1"/>
          </p:nvSpPr>
          <p:spPr bwMode="auto">
            <a:xfrm>
              <a:off x="3765269"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5" name="Oval 37"/>
            <p:cNvSpPr>
              <a:spLocks noChangeAspect="1" noChangeArrowheads="1"/>
            </p:cNvSpPr>
            <p:nvPr userDrawn="1"/>
          </p:nvSpPr>
          <p:spPr bwMode="auto">
            <a:xfrm>
              <a:off x="3878352"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6" name="Oval 38"/>
            <p:cNvSpPr>
              <a:spLocks noChangeAspect="1" noChangeArrowheads="1"/>
            </p:cNvSpPr>
            <p:nvPr userDrawn="1"/>
          </p:nvSpPr>
          <p:spPr bwMode="auto">
            <a:xfrm>
              <a:off x="4663908"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7" name="Oval 39"/>
            <p:cNvSpPr>
              <a:spLocks noChangeAspect="1" noChangeArrowheads="1"/>
            </p:cNvSpPr>
            <p:nvPr userDrawn="1"/>
          </p:nvSpPr>
          <p:spPr bwMode="auto">
            <a:xfrm>
              <a:off x="4776992"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8" name="Oval 40"/>
            <p:cNvSpPr>
              <a:spLocks noChangeAspect="1" noChangeArrowheads="1"/>
            </p:cNvSpPr>
            <p:nvPr userDrawn="1"/>
          </p:nvSpPr>
          <p:spPr bwMode="auto">
            <a:xfrm>
              <a:off x="6462694"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9" name="Oval 41"/>
            <p:cNvSpPr>
              <a:spLocks noChangeAspect="1" noChangeArrowheads="1"/>
            </p:cNvSpPr>
            <p:nvPr userDrawn="1"/>
          </p:nvSpPr>
          <p:spPr bwMode="auto">
            <a:xfrm>
              <a:off x="6574270"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0" name="Oval 42"/>
            <p:cNvSpPr>
              <a:spLocks noChangeAspect="1" noChangeArrowheads="1"/>
            </p:cNvSpPr>
            <p:nvPr userDrawn="1"/>
          </p:nvSpPr>
          <p:spPr bwMode="auto">
            <a:xfrm>
              <a:off x="6687355"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1" name="Oval 43"/>
            <p:cNvSpPr>
              <a:spLocks noChangeAspect="1" noChangeArrowheads="1"/>
            </p:cNvSpPr>
            <p:nvPr userDrawn="1"/>
          </p:nvSpPr>
          <p:spPr bwMode="auto">
            <a:xfrm>
              <a:off x="1518671"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2" name="Oval 44"/>
            <p:cNvSpPr>
              <a:spLocks noChangeAspect="1" noChangeArrowheads="1"/>
            </p:cNvSpPr>
            <p:nvPr userDrawn="1"/>
          </p:nvSpPr>
          <p:spPr bwMode="auto">
            <a:xfrm>
              <a:off x="1630247"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3" name="Oval 45"/>
            <p:cNvSpPr>
              <a:spLocks noChangeAspect="1" noChangeArrowheads="1"/>
            </p:cNvSpPr>
            <p:nvPr userDrawn="1"/>
          </p:nvSpPr>
          <p:spPr bwMode="auto">
            <a:xfrm>
              <a:off x="1743330"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4" name="Oval 46"/>
            <p:cNvSpPr>
              <a:spLocks noChangeAspect="1" noChangeArrowheads="1"/>
            </p:cNvSpPr>
            <p:nvPr userDrawn="1"/>
          </p:nvSpPr>
          <p:spPr bwMode="auto">
            <a:xfrm>
              <a:off x="1854906"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5" name="Oval 47"/>
            <p:cNvSpPr>
              <a:spLocks noChangeAspect="1" noChangeArrowheads="1"/>
            </p:cNvSpPr>
            <p:nvPr userDrawn="1"/>
          </p:nvSpPr>
          <p:spPr bwMode="auto">
            <a:xfrm>
              <a:off x="1967990"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6" name="Oval 48"/>
            <p:cNvSpPr>
              <a:spLocks noChangeAspect="1" noChangeArrowheads="1"/>
            </p:cNvSpPr>
            <p:nvPr userDrawn="1"/>
          </p:nvSpPr>
          <p:spPr bwMode="auto">
            <a:xfrm>
              <a:off x="2192650"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7" name="Oval 49"/>
            <p:cNvSpPr>
              <a:spLocks noChangeAspect="1" noChangeArrowheads="1"/>
            </p:cNvSpPr>
            <p:nvPr userDrawn="1"/>
          </p:nvSpPr>
          <p:spPr bwMode="auto">
            <a:xfrm>
              <a:off x="2304226"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8" name="Oval 50"/>
            <p:cNvSpPr>
              <a:spLocks noChangeAspect="1" noChangeArrowheads="1"/>
            </p:cNvSpPr>
            <p:nvPr userDrawn="1"/>
          </p:nvSpPr>
          <p:spPr bwMode="auto">
            <a:xfrm>
              <a:off x="2417310"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9" name="Oval 51"/>
            <p:cNvSpPr>
              <a:spLocks noChangeAspect="1" noChangeArrowheads="1"/>
            </p:cNvSpPr>
            <p:nvPr userDrawn="1"/>
          </p:nvSpPr>
          <p:spPr bwMode="auto">
            <a:xfrm>
              <a:off x="2528886"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0" name="Oval 52"/>
            <p:cNvSpPr>
              <a:spLocks noChangeAspect="1" noChangeArrowheads="1"/>
            </p:cNvSpPr>
            <p:nvPr userDrawn="1"/>
          </p:nvSpPr>
          <p:spPr bwMode="auto">
            <a:xfrm>
              <a:off x="2753545"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1" name="Oval 53"/>
            <p:cNvSpPr>
              <a:spLocks noChangeAspect="1" noChangeArrowheads="1"/>
            </p:cNvSpPr>
            <p:nvPr userDrawn="1"/>
          </p:nvSpPr>
          <p:spPr bwMode="auto">
            <a:xfrm>
              <a:off x="2866630"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2" name="Oval 54"/>
            <p:cNvSpPr>
              <a:spLocks noChangeAspect="1" noChangeArrowheads="1"/>
            </p:cNvSpPr>
            <p:nvPr userDrawn="1"/>
          </p:nvSpPr>
          <p:spPr bwMode="auto">
            <a:xfrm>
              <a:off x="2978206"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3" name="Oval 55"/>
            <p:cNvSpPr>
              <a:spLocks noChangeAspect="1" noChangeArrowheads="1"/>
            </p:cNvSpPr>
            <p:nvPr userDrawn="1"/>
          </p:nvSpPr>
          <p:spPr bwMode="auto">
            <a:xfrm>
              <a:off x="3091289"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4" name="Oval 56"/>
            <p:cNvSpPr>
              <a:spLocks noChangeAspect="1" noChangeArrowheads="1"/>
            </p:cNvSpPr>
            <p:nvPr userDrawn="1"/>
          </p:nvSpPr>
          <p:spPr bwMode="auto">
            <a:xfrm>
              <a:off x="3204373"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5" name="Oval 57"/>
            <p:cNvSpPr>
              <a:spLocks noChangeAspect="1" noChangeArrowheads="1"/>
            </p:cNvSpPr>
            <p:nvPr userDrawn="1"/>
          </p:nvSpPr>
          <p:spPr bwMode="auto">
            <a:xfrm>
              <a:off x="3315949"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6" name="Oval 58"/>
            <p:cNvSpPr>
              <a:spLocks noChangeAspect="1" noChangeArrowheads="1"/>
            </p:cNvSpPr>
            <p:nvPr userDrawn="1"/>
          </p:nvSpPr>
          <p:spPr bwMode="auto">
            <a:xfrm>
              <a:off x="3429033"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7" name="Oval 59"/>
            <p:cNvSpPr>
              <a:spLocks noChangeAspect="1" noChangeArrowheads="1"/>
            </p:cNvSpPr>
            <p:nvPr userDrawn="1"/>
          </p:nvSpPr>
          <p:spPr bwMode="auto">
            <a:xfrm>
              <a:off x="3540609"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8" name="Oval 60"/>
            <p:cNvSpPr>
              <a:spLocks noChangeAspect="1" noChangeArrowheads="1"/>
            </p:cNvSpPr>
            <p:nvPr userDrawn="1"/>
          </p:nvSpPr>
          <p:spPr bwMode="auto">
            <a:xfrm>
              <a:off x="3653693"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9" name="Oval 61"/>
            <p:cNvSpPr>
              <a:spLocks noChangeAspect="1" noChangeArrowheads="1"/>
            </p:cNvSpPr>
            <p:nvPr userDrawn="1"/>
          </p:nvSpPr>
          <p:spPr bwMode="auto">
            <a:xfrm>
              <a:off x="3765269"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0" name="Oval 62"/>
            <p:cNvSpPr>
              <a:spLocks noChangeAspect="1" noChangeArrowheads="1"/>
            </p:cNvSpPr>
            <p:nvPr userDrawn="1"/>
          </p:nvSpPr>
          <p:spPr bwMode="auto">
            <a:xfrm>
              <a:off x="4663908"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1" name="Oval 63"/>
            <p:cNvSpPr>
              <a:spLocks noChangeAspect="1" noChangeArrowheads="1"/>
            </p:cNvSpPr>
            <p:nvPr userDrawn="1"/>
          </p:nvSpPr>
          <p:spPr bwMode="auto">
            <a:xfrm>
              <a:off x="6687355"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2" name="Oval 64"/>
            <p:cNvSpPr>
              <a:spLocks noChangeAspect="1" noChangeArrowheads="1"/>
            </p:cNvSpPr>
            <p:nvPr userDrawn="1"/>
          </p:nvSpPr>
          <p:spPr bwMode="auto">
            <a:xfrm>
              <a:off x="6798931"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3" name="Oval 65"/>
            <p:cNvSpPr>
              <a:spLocks noChangeAspect="1" noChangeArrowheads="1"/>
            </p:cNvSpPr>
            <p:nvPr userDrawn="1"/>
          </p:nvSpPr>
          <p:spPr bwMode="auto">
            <a:xfrm>
              <a:off x="1405586"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4" name="Oval 66"/>
            <p:cNvSpPr>
              <a:spLocks noChangeAspect="1" noChangeArrowheads="1"/>
            </p:cNvSpPr>
            <p:nvPr userDrawn="1"/>
          </p:nvSpPr>
          <p:spPr bwMode="auto">
            <a:xfrm>
              <a:off x="1518671"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5" name="Oval 67"/>
            <p:cNvSpPr>
              <a:spLocks noChangeAspect="1" noChangeArrowheads="1"/>
            </p:cNvSpPr>
            <p:nvPr userDrawn="1"/>
          </p:nvSpPr>
          <p:spPr bwMode="auto">
            <a:xfrm>
              <a:off x="1630247"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6" name="Oval 68"/>
            <p:cNvSpPr>
              <a:spLocks noChangeAspect="1" noChangeArrowheads="1"/>
            </p:cNvSpPr>
            <p:nvPr userDrawn="1"/>
          </p:nvSpPr>
          <p:spPr bwMode="auto">
            <a:xfrm>
              <a:off x="1743330"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7" name="Oval 69"/>
            <p:cNvSpPr>
              <a:spLocks noChangeAspect="1" noChangeArrowheads="1"/>
            </p:cNvSpPr>
            <p:nvPr userDrawn="1"/>
          </p:nvSpPr>
          <p:spPr bwMode="auto">
            <a:xfrm>
              <a:off x="1854906"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8" name="Oval 70"/>
            <p:cNvSpPr>
              <a:spLocks noChangeAspect="1" noChangeArrowheads="1"/>
            </p:cNvSpPr>
            <p:nvPr userDrawn="1"/>
          </p:nvSpPr>
          <p:spPr bwMode="auto">
            <a:xfrm>
              <a:off x="1967990"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9" name="Oval 71"/>
            <p:cNvSpPr>
              <a:spLocks noChangeAspect="1" noChangeArrowheads="1"/>
            </p:cNvSpPr>
            <p:nvPr userDrawn="1"/>
          </p:nvSpPr>
          <p:spPr bwMode="auto">
            <a:xfrm>
              <a:off x="2079566"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0" name="Oval 72"/>
            <p:cNvSpPr>
              <a:spLocks noChangeAspect="1" noChangeArrowheads="1"/>
            </p:cNvSpPr>
            <p:nvPr userDrawn="1"/>
          </p:nvSpPr>
          <p:spPr bwMode="auto">
            <a:xfrm>
              <a:off x="2192650"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1" name="Oval 73"/>
            <p:cNvSpPr>
              <a:spLocks noChangeAspect="1" noChangeArrowheads="1"/>
            </p:cNvSpPr>
            <p:nvPr userDrawn="1"/>
          </p:nvSpPr>
          <p:spPr bwMode="auto">
            <a:xfrm>
              <a:off x="2304226"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2" name="Oval 74"/>
            <p:cNvSpPr>
              <a:spLocks noChangeAspect="1" noChangeArrowheads="1"/>
            </p:cNvSpPr>
            <p:nvPr userDrawn="1"/>
          </p:nvSpPr>
          <p:spPr bwMode="auto">
            <a:xfrm>
              <a:off x="2417310"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3" name="Oval 75"/>
            <p:cNvSpPr>
              <a:spLocks noChangeAspect="1" noChangeArrowheads="1"/>
            </p:cNvSpPr>
            <p:nvPr userDrawn="1"/>
          </p:nvSpPr>
          <p:spPr bwMode="auto">
            <a:xfrm>
              <a:off x="2753545"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4" name="Oval 76"/>
            <p:cNvSpPr>
              <a:spLocks noChangeAspect="1" noChangeArrowheads="1"/>
            </p:cNvSpPr>
            <p:nvPr userDrawn="1"/>
          </p:nvSpPr>
          <p:spPr bwMode="auto">
            <a:xfrm>
              <a:off x="2866630"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5" name="Oval 77"/>
            <p:cNvSpPr>
              <a:spLocks noChangeAspect="1" noChangeArrowheads="1"/>
            </p:cNvSpPr>
            <p:nvPr userDrawn="1"/>
          </p:nvSpPr>
          <p:spPr bwMode="auto">
            <a:xfrm>
              <a:off x="2978206"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6" name="Oval 78"/>
            <p:cNvSpPr>
              <a:spLocks noChangeAspect="1" noChangeArrowheads="1"/>
            </p:cNvSpPr>
            <p:nvPr userDrawn="1"/>
          </p:nvSpPr>
          <p:spPr bwMode="auto">
            <a:xfrm>
              <a:off x="3091289"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7" name="Oval 79"/>
            <p:cNvSpPr>
              <a:spLocks noChangeAspect="1" noChangeArrowheads="1"/>
            </p:cNvSpPr>
            <p:nvPr userDrawn="1"/>
          </p:nvSpPr>
          <p:spPr bwMode="auto">
            <a:xfrm>
              <a:off x="3204373"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8" name="Oval 80"/>
            <p:cNvSpPr>
              <a:spLocks noChangeAspect="1" noChangeArrowheads="1"/>
            </p:cNvSpPr>
            <p:nvPr userDrawn="1"/>
          </p:nvSpPr>
          <p:spPr bwMode="auto">
            <a:xfrm>
              <a:off x="3315949"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9" name="Oval 81"/>
            <p:cNvSpPr>
              <a:spLocks noChangeAspect="1" noChangeArrowheads="1"/>
            </p:cNvSpPr>
            <p:nvPr userDrawn="1"/>
          </p:nvSpPr>
          <p:spPr bwMode="auto">
            <a:xfrm>
              <a:off x="3429033"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0" name="Oval 82"/>
            <p:cNvSpPr>
              <a:spLocks noChangeAspect="1" noChangeArrowheads="1"/>
            </p:cNvSpPr>
            <p:nvPr userDrawn="1"/>
          </p:nvSpPr>
          <p:spPr bwMode="auto">
            <a:xfrm>
              <a:off x="3540609"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1" name="Oval 83"/>
            <p:cNvSpPr>
              <a:spLocks noChangeAspect="1" noChangeArrowheads="1"/>
            </p:cNvSpPr>
            <p:nvPr userDrawn="1"/>
          </p:nvSpPr>
          <p:spPr bwMode="auto">
            <a:xfrm>
              <a:off x="3653693"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2" name="Oval 84"/>
            <p:cNvSpPr>
              <a:spLocks noChangeAspect="1" noChangeArrowheads="1"/>
            </p:cNvSpPr>
            <p:nvPr userDrawn="1"/>
          </p:nvSpPr>
          <p:spPr bwMode="auto">
            <a:xfrm>
              <a:off x="3765269"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3" name="Oval 85"/>
            <p:cNvSpPr>
              <a:spLocks noChangeAspect="1" noChangeArrowheads="1"/>
            </p:cNvSpPr>
            <p:nvPr userDrawn="1"/>
          </p:nvSpPr>
          <p:spPr bwMode="auto">
            <a:xfrm>
              <a:off x="5787207"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4" name="Oval 86"/>
            <p:cNvSpPr>
              <a:spLocks noChangeAspect="1" noChangeArrowheads="1"/>
            </p:cNvSpPr>
            <p:nvPr userDrawn="1"/>
          </p:nvSpPr>
          <p:spPr bwMode="auto">
            <a:xfrm>
              <a:off x="5900291"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5" name="Oval 87"/>
            <p:cNvSpPr>
              <a:spLocks noChangeAspect="1" noChangeArrowheads="1"/>
            </p:cNvSpPr>
            <p:nvPr userDrawn="1"/>
          </p:nvSpPr>
          <p:spPr bwMode="auto">
            <a:xfrm>
              <a:off x="6574270"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6" name="Oval 88"/>
            <p:cNvSpPr>
              <a:spLocks noChangeAspect="1" noChangeArrowheads="1"/>
            </p:cNvSpPr>
            <p:nvPr userDrawn="1"/>
          </p:nvSpPr>
          <p:spPr bwMode="auto">
            <a:xfrm>
              <a:off x="6687355"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7" name="Oval 89"/>
            <p:cNvSpPr>
              <a:spLocks noChangeAspect="1" noChangeArrowheads="1"/>
            </p:cNvSpPr>
            <p:nvPr userDrawn="1"/>
          </p:nvSpPr>
          <p:spPr bwMode="auto">
            <a:xfrm>
              <a:off x="6798931"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8" name="Oval 90"/>
            <p:cNvSpPr>
              <a:spLocks noChangeAspect="1" noChangeArrowheads="1"/>
            </p:cNvSpPr>
            <p:nvPr userDrawn="1"/>
          </p:nvSpPr>
          <p:spPr bwMode="auto">
            <a:xfrm>
              <a:off x="6912014"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9" name="Oval 91"/>
            <p:cNvSpPr>
              <a:spLocks noChangeAspect="1" noChangeArrowheads="1"/>
            </p:cNvSpPr>
            <p:nvPr userDrawn="1"/>
          </p:nvSpPr>
          <p:spPr bwMode="auto">
            <a:xfrm>
              <a:off x="7585994"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30" name="Oval 92"/>
            <p:cNvSpPr>
              <a:spLocks noChangeAspect="1" noChangeArrowheads="1"/>
            </p:cNvSpPr>
            <p:nvPr userDrawn="1"/>
          </p:nvSpPr>
          <p:spPr bwMode="auto">
            <a:xfrm>
              <a:off x="7697570"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31" name="Oval 93"/>
            <p:cNvSpPr>
              <a:spLocks noChangeAspect="1" noChangeArrowheads="1"/>
            </p:cNvSpPr>
            <p:nvPr userDrawn="1"/>
          </p:nvSpPr>
          <p:spPr bwMode="auto">
            <a:xfrm>
              <a:off x="7810653"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32" name="Oval 94"/>
            <p:cNvSpPr>
              <a:spLocks noChangeAspect="1" noChangeArrowheads="1"/>
            </p:cNvSpPr>
            <p:nvPr userDrawn="1"/>
          </p:nvSpPr>
          <p:spPr bwMode="auto">
            <a:xfrm>
              <a:off x="1405586"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33" name="Oval 95"/>
            <p:cNvSpPr>
              <a:spLocks noChangeAspect="1" noChangeArrowheads="1"/>
            </p:cNvSpPr>
            <p:nvPr userDrawn="1"/>
          </p:nvSpPr>
          <p:spPr bwMode="auto">
            <a:xfrm>
              <a:off x="1518671"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34" name="Oval 96"/>
            <p:cNvSpPr>
              <a:spLocks noChangeAspect="1" noChangeArrowheads="1"/>
            </p:cNvSpPr>
            <p:nvPr userDrawn="1"/>
          </p:nvSpPr>
          <p:spPr bwMode="auto">
            <a:xfrm>
              <a:off x="1630247"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35" name="Oval 97"/>
            <p:cNvSpPr>
              <a:spLocks noChangeAspect="1" noChangeArrowheads="1"/>
            </p:cNvSpPr>
            <p:nvPr userDrawn="1"/>
          </p:nvSpPr>
          <p:spPr bwMode="auto">
            <a:xfrm>
              <a:off x="1743330"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36" name="Oval 98"/>
            <p:cNvSpPr>
              <a:spLocks noChangeAspect="1" noChangeArrowheads="1"/>
            </p:cNvSpPr>
            <p:nvPr userDrawn="1"/>
          </p:nvSpPr>
          <p:spPr bwMode="auto">
            <a:xfrm>
              <a:off x="1854906"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37" name="Oval 99"/>
            <p:cNvSpPr>
              <a:spLocks noChangeAspect="1" noChangeArrowheads="1"/>
            </p:cNvSpPr>
            <p:nvPr userDrawn="1"/>
          </p:nvSpPr>
          <p:spPr bwMode="auto">
            <a:xfrm>
              <a:off x="1967990"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38" name="Oval 100"/>
            <p:cNvSpPr>
              <a:spLocks noChangeAspect="1" noChangeArrowheads="1"/>
            </p:cNvSpPr>
            <p:nvPr userDrawn="1"/>
          </p:nvSpPr>
          <p:spPr bwMode="auto">
            <a:xfrm>
              <a:off x="2079566"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39" name="Oval 101"/>
            <p:cNvSpPr>
              <a:spLocks noChangeAspect="1" noChangeArrowheads="1"/>
            </p:cNvSpPr>
            <p:nvPr userDrawn="1"/>
          </p:nvSpPr>
          <p:spPr bwMode="auto">
            <a:xfrm>
              <a:off x="2192650"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40" name="Oval 102"/>
            <p:cNvSpPr>
              <a:spLocks noChangeAspect="1" noChangeArrowheads="1"/>
            </p:cNvSpPr>
            <p:nvPr userDrawn="1"/>
          </p:nvSpPr>
          <p:spPr bwMode="auto">
            <a:xfrm>
              <a:off x="2304226"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41" name="Oval 103"/>
            <p:cNvSpPr>
              <a:spLocks noChangeAspect="1" noChangeArrowheads="1"/>
            </p:cNvSpPr>
            <p:nvPr userDrawn="1"/>
          </p:nvSpPr>
          <p:spPr bwMode="auto">
            <a:xfrm>
              <a:off x="2417310"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42" name="Oval 104"/>
            <p:cNvSpPr>
              <a:spLocks noChangeAspect="1" noChangeArrowheads="1"/>
            </p:cNvSpPr>
            <p:nvPr userDrawn="1"/>
          </p:nvSpPr>
          <p:spPr bwMode="auto">
            <a:xfrm>
              <a:off x="3091289"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43" name="Oval 105"/>
            <p:cNvSpPr>
              <a:spLocks noChangeAspect="1" noChangeArrowheads="1"/>
            </p:cNvSpPr>
            <p:nvPr userDrawn="1"/>
          </p:nvSpPr>
          <p:spPr bwMode="auto">
            <a:xfrm>
              <a:off x="3204373"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44" name="Oval 106"/>
            <p:cNvSpPr>
              <a:spLocks noChangeAspect="1" noChangeArrowheads="1"/>
            </p:cNvSpPr>
            <p:nvPr userDrawn="1"/>
          </p:nvSpPr>
          <p:spPr bwMode="auto">
            <a:xfrm>
              <a:off x="3315949"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45" name="Oval 107"/>
            <p:cNvSpPr>
              <a:spLocks noChangeAspect="1" noChangeArrowheads="1"/>
            </p:cNvSpPr>
            <p:nvPr userDrawn="1"/>
          </p:nvSpPr>
          <p:spPr bwMode="auto">
            <a:xfrm>
              <a:off x="3429033"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46" name="Oval 108"/>
            <p:cNvSpPr>
              <a:spLocks noChangeAspect="1" noChangeArrowheads="1"/>
            </p:cNvSpPr>
            <p:nvPr userDrawn="1"/>
          </p:nvSpPr>
          <p:spPr bwMode="auto">
            <a:xfrm>
              <a:off x="3540609"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47" name="Oval 109"/>
            <p:cNvSpPr>
              <a:spLocks noChangeAspect="1" noChangeArrowheads="1"/>
            </p:cNvSpPr>
            <p:nvPr userDrawn="1"/>
          </p:nvSpPr>
          <p:spPr bwMode="auto">
            <a:xfrm>
              <a:off x="3653693"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48" name="Oval 110"/>
            <p:cNvSpPr>
              <a:spLocks noChangeAspect="1" noChangeArrowheads="1"/>
            </p:cNvSpPr>
            <p:nvPr userDrawn="1"/>
          </p:nvSpPr>
          <p:spPr bwMode="auto">
            <a:xfrm>
              <a:off x="3765269"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49" name="Oval 111"/>
            <p:cNvSpPr>
              <a:spLocks noChangeAspect="1" noChangeArrowheads="1"/>
            </p:cNvSpPr>
            <p:nvPr userDrawn="1"/>
          </p:nvSpPr>
          <p:spPr bwMode="auto">
            <a:xfrm>
              <a:off x="5675631"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50" name="Oval 112"/>
            <p:cNvSpPr>
              <a:spLocks noChangeAspect="1" noChangeArrowheads="1"/>
            </p:cNvSpPr>
            <p:nvPr userDrawn="1"/>
          </p:nvSpPr>
          <p:spPr bwMode="auto">
            <a:xfrm>
              <a:off x="6238035"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51" name="Oval 113"/>
            <p:cNvSpPr>
              <a:spLocks noChangeAspect="1" noChangeArrowheads="1"/>
            </p:cNvSpPr>
            <p:nvPr userDrawn="1"/>
          </p:nvSpPr>
          <p:spPr bwMode="auto">
            <a:xfrm>
              <a:off x="6349611"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52" name="Oval 114"/>
            <p:cNvSpPr>
              <a:spLocks noChangeAspect="1" noChangeArrowheads="1"/>
            </p:cNvSpPr>
            <p:nvPr userDrawn="1"/>
          </p:nvSpPr>
          <p:spPr bwMode="auto">
            <a:xfrm>
              <a:off x="6462694"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53" name="Oval 115"/>
            <p:cNvSpPr>
              <a:spLocks noChangeAspect="1" noChangeArrowheads="1"/>
            </p:cNvSpPr>
            <p:nvPr userDrawn="1"/>
          </p:nvSpPr>
          <p:spPr bwMode="auto">
            <a:xfrm>
              <a:off x="6574270"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54" name="Oval 116"/>
            <p:cNvSpPr>
              <a:spLocks noChangeAspect="1" noChangeArrowheads="1"/>
            </p:cNvSpPr>
            <p:nvPr userDrawn="1"/>
          </p:nvSpPr>
          <p:spPr bwMode="auto">
            <a:xfrm>
              <a:off x="6687355"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55" name="Oval 117"/>
            <p:cNvSpPr>
              <a:spLocks noChangeAspect="1" noChangeArrowheads="1"/>
            </p:cNvSpPr>
            <p:nvPr userDrawn="1"/>
          </p:nvSpPr>
          <p:spPr bwMode="auto">
            <a:xfrm>
              <a:off x="6798931"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56" name="Oval 118"/>
            <p:cNvSpPr>
              <a:spLocks noChangeAspect="1" noChangeArrowheads="1"/>
            </p:cNvSpPr>
            <p:nvPr userDrawn="1"/>
          </p:nvSpPr>
          <p:spPr bwMode="auto">
            <a:xfrm>
              <a:off x="6912014"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57" name="Oval 119"/>
            <p:cNvSpPr>
              <a:spLocks noChangeAspect="1" noChangeArrowheads="1"/>
            </p:cNvSpPr>
            <p:nvPr userDrawn="1"/>
          </p:nvSpPr>
          <p:spPr bwMode="auto">
            <a:xfrm>
              <a:off x="7023590"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58" name="Oval 120"/>
            <p:cNvSpPr>
              <a:spLocks noChangeAspect="1" noChangeArrowheads="1"/>
            </p:cNvSpPr>
            <p:nvPr userDrawn="1"/>
          </p:nvSpPr>
          <p:spPr bwMode="auto">
            <a:xfrm>
              <a:off x="7136674"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59" name="Oval 121"/>
            <p:cNvSpPr>
              <a:spLocks noChangeAspect="1" noChangeArrowheads="1"/>
            </p:cNvSpPr>
            <p:nvPr userDrawn="1"/>
          </p:nvSpPr>
          <p:spPr bwMode="auto">
            <a:xfrm>
              <a:off x="7248250"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60" name="Oval 122"/>
            <p:cNvSpPr>
              <a:spLocks noChangeAspect="1" noChangeArrowheads="1"/>
            </p:cNvSpPr>
            <p:nvPr userDrawn="1"/>
          </p:nvSpPr>
          <p:spPr bwMode="auto">
            <a:xfrm>
              <a:off x="7585994"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61" name="Oval 123"/>
            <p:cNvSpPr>
              <a:spLocks noChangeAspect="1" noChangeArrowheads="1"/>
            </p:cNvSpPr>
            <p:nvPr userDrawn="1"/>
          </p:nvSpPr>
          <p:spPr bwMode="auto">
            <a:xfrm>
              <a:off x="1405586"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62" name="Oval 124"/>
            <p:cNvSpPr>
              <a:spLocks noChangeAspect="1" noChangeArrowheads="1"/>
            </p:cNvSpPr>
            <p:nvPr userDrawn="1"/>
          </p:nvSpPr>
          <p:spPr bwMode="auto">
            <a:xfrm>
              <a:off x="1518671"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63" name="Oval 125"/>
            <p:cNvSpPr>
              <a:spLocks noChangeAspect="1" noChangeArrowheads="1"/>
            </p:cNvSpPr>
            <p:nvPr userDrawn="1"/>
          </p:nvSpPr>
          <p:spPr bwMode="auto">
            <a:xfrm>
              <a:off x="1630247"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64" name="Oval 126"/>
            <p:cNvSpPr>
              <a:spLocks noChangeAspect="1" noChangeArrowheads="1"/>
            </p:cNvSpPr>
            <p:nvPr userDrawn="1"/>
          </p:nvSpPr>
          <p:spPr bwMode="auto">
            <a:xfrm>
              <a:off x="174333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65" name="Oval 127"/>
            <p:cNvSpPr>
              <a:spLocks noChangeAspect="1" noChangeArrowheads="1"/>
            </p:cNvSpPr>
            <p:nvPr userDrawn="1"/>
          </p:nvSpPr>
          <p:spPr bwMode="auto">
            <a:xfrm>
              <a:off x="1854906"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66" name="Oval 128"/>
            <p:cNvSpPr>
              <a:spLocks noChangeAspect="1" noChangeArrowheads="1"/>
            </p:cNvSpPr>
            <p:nvPr userDrawn="1"/>
          </p:nvSpPr>
          <p:spPr bwMode="auto">
            <a:xfrm>
              <a:off x="1967990"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67" name="Oval 129"/>
            <p:cNvSpPr>
              <a:spLocks noChangeAspect="1" noChangeArrowheads="1"/>
            </p:cNvSpPr>
            <p:nvPr userDrawn="1"/>
          </p:nvSpPr>
          <p:spPr bwMode="auto">
            <a:xfrm>
              <a:off x="2079566"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68" name="Oval 130"/>
            <p:cNvSpPr>
              <a:spLocks noChangeAspect="1" noChangeArrowheads="1"/>
            </p:cNvSpPr>
            <p:nvPr userDrawn="1"/>
          </p:nvSpPr>
          <p:spPr bwMode="auto">
            <a:xfrm>
              <a:off x="219265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69" name="Oval 131"/>
            <p:cNvSpPr>
              <a:spLocks noChangeAspect="1" noChangeArrowheads="1"/>
            </p:cNvSpPr>
            <p:nvPr userDrawn="1"/>
          </p:nvSpPr>
          <p:spPr bwMode="auto">
            <a:xfrm>
              <a:off x="2304226"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70" name="Oval 132"/>
            <p:cNvSpPr>
              <a:spLocks noChangeAspect="1" noChangeArrowheads="1"/>
            </p:cNvSpPr>
            <p:nvPr userDrawn="1"/>
          </p:nvSpPr>
          <p:spPr bwMode="auto">
            <a:xfrm>
              <a:off x="2417310"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71" name="Oval 133"/>
            <p:cNvSpPr>
              <a:spLocks noChangeAspect="1" noChangeArrowheads="1"/>
            </p:cNvSpPr>
            <p:nvPr userDrawn="1"/>
          </p:nvSpPr>
          <p:spPr bwMode="auto">
            <a:xfrm>
              <a:off x="2528886"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72" name="Oval 134"/>
            <p:cNvSpPr>
              <a:spLocks noChangeAspect="1" noChangeArrowheads="1"/>
            </p:cNvSpPr>
            <p:nvPr userDrawn="1"/>
          </p:nvSpPr>
          <p:spPr bwMode="auto">
            <a:xfrm>
              <a:off x="3091289"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73" name="Oval 135"/>
            <p:cNvSpPr>
              <a:spLocks noChangeAspect="1" noChangeArrowheads="1"/>
            </p:cNvSpPr>
            <p:nvPr userDrawn="1"/>
          </p:nvSpPr>
          <p:spPr bwMode="auto">
            <a:xfrm>
              <a:off x="3204373"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74" name="Oval 136"/>
            <p:cNvSpPr>
              <a:spLocks noChangeAspect="1" noChangeArrowheads="1"/>
            </p:cNvSpPr>
            <p:nvPr userDrawn="1"/>
          </p:nvSpPr>
          <p:spPr bwMode="auto">
            <a:xfrm>
              <a:off x="3315949"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75" name="Oval 137"/>
            <p:cNvSpPr>
              <a:spLocks noChangeAspect="1" noChangeArrowheads="1"/>
            </p:cNvSpPr>
            <p:nvPr userDrawn="1"/>
          </p:nvSpPr>
          <p:spPr bwMode="auto">
            <a:xfrm>
              <a:off x="3429033"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76" name="Oval 138"/>
            <p:cNvSpPr>
              <a:spLocks noChangeAspect="1" noChangeArrowheads="1"/>
            </p:cNvSpPr>
            <p:nvPr userDrawn="1"/>
          </p:nvSpPr>
          <p:spPr bwMode="auto">
            <a:xfrm>
              <a:off x="3540609"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77" name="Oval 139"/>
            <p:cNvSpPr>
              <a:spLocks noChangeAspect="1" noChangeArrowheads="1"/>
            </p:cNvSpPr>
            <p:nvPr userDrawn="1"/>
          </p:nvSpPr>
          <p:spPr bwMode="auto">
            <a:xfrm>
              <a:off x="3653693"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78" name="Oval 140"/>
            <p:cNvSpPr>
              <a:spLocks noChangeAspect="1" noChangeArrowheads="1"/>
            </p:cNvSpPr>
            <p:nvPr userDrawn="1"/>
          </p:nvSpPr>
          <p:spPr bwMode="auto">
            <a:xfrm>
              <a:off x="3765269"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79" name="Oval 141"/>
            <p:cNvSpPr>
              <a:spLocks noChangeAspect="1" noChangeArrowheads="1"/>
            </p:cNvSpPr>
            <p:nvPr userDrawn="1"/>
          </p:nvSpPr>
          <p:spPr bwMode="auto">
            <a:xfrm>
              <a:off x="4776992"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80" name="Oval 142"/>
            <p:cNvSpPr>
              <a:spLocks noChangeAspect="1" noChangeArrowheads="1"/>
            </p:cNvSpPr>
            <p:nvPr userDrawn="1"/>
          </p:nvSpPr>
          <p:spPr bwMode="auto">
            <a:xfrm>
              <a:off x="4888568"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81" name="Oval 143"/>
            <p:cNvSpPr>
              <a:spLocks noChangeAspect="1" noChangeArrowheads="1"/>
            </p:cNvSpPr>
            <p:nvPr userDrawn="1"/>
          </p:nvSpPr>
          <p:spPr bwMode="auto">
            <a:xfrm>
              <a:off x="5001652"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82" name="Oval 144"/>
            <p:cNvSpPr>
              <a:spLocks noChangeAspect="1" noChangeArrowheads="1"/>
            </p:cNvSpPr>
            <p:nvPr userDrawn="1"/>
          </p:nvSpPr>
          <p:spPr bwMode="auto">
            <a:xfrm>
              <a:off x="5562548"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83" name="Oval 145"/>
            <p:cNvSpPr>
              <a:spLocks noChangeAspect="1" noChangeArrowheads="1"/>
            </p:cNvSpPr>
            <p:nvPr userDrawn="1"/>
          </p:nvSpPr>
          <p:spPr bwMode="auto">
            <a:xfrm>
              <a:off x="6013375"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84" name="Oval 146"/>
            <p:cNvSpPr>
              <a:spLocks noChangeAspect="1" noChangeArrowheads="1"/>
            </p:cNvSpPr>
            <p:nvPr userDrawn="1"/>
          </p:nvSpPr>
          <p:spPr bwMode="auto">
            <a:xfrm>
              <a:off x="6124951"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85" name="Oval 147"/>
            <p:cNvSpPr>
              <a:spLocks noChangeAspect="1" noChangeArrowheads="1"/>
            </p:cNvSpPr>
            <p:nvPr userDrawn="1"/>
          </p:nvSpPr>
          <p:spPr bwMode="auto">
            <a:xfrm>
              <a:off x="6238035"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86" name="Oval 148"/>
            <p:cNvSpPr>
              <a:spLocks noChangeAspect="1" noChangeArrowheads="1"/>
            </p:cNvSpPr>
            <p:nvPr userDrawn="1"/>
          </p:nvSpPr>
          <p:spPr bwMode="auto">
            <a:xfrm>
              <a:off x="6349611"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87" name="Oval 149"/>
            <p:cNvSpPr>
              <a:spLocks noChangeAspect="1" noChangeArrowheads="1"/>
            </p:cNvSpPr>
            <p:nvPr userDrawn="1"/>
          </p:nvSpPr>
          <p:spPr bwMode="auto">
            <a:xfrm>
              <a:off x="6462694"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88" name="Oval 150"/>
            <p:cNvSpPr>
              <a:spLocks noChangeAspect="1" noChangeArrowheads="1"/>
            </p:cNvSpPr>
            <p:nvPr userDrawn="1"/>
          </p:nvSpPr>
          <p:spPr bwMode="auto">
            <a:xfrm>
              <a:off x="657427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89" name="Oval 151"/>
            <p:cNvSpPr>
              <a:spLocks noChangeAspect="1" noChangeArrowheads="1"/>
            </p:cNvSpPr>
            <p:nvPr userDrawn="1"/>
          </p:nvSpPr>
          <p:spPr bwMode="auto">
            <a:xfrm>
              <a:off x="6687355"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90" name="Oval 152"/>
            <p:cNvSpPr>
              <a:spLocks noChangeAspect="1" noChangeArrowheads="1"/>
            </p:cNvSpPr>
            <p:nvPr userDrawn="1"/>
          </p:nvSpPr>
          <p:spPr bwMode="auto">
            <a:xfrm>
              <a:off x="6798931"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91" name="Oval 153"/>
            <p:cNvSpPr>
              <a:spLocks noChangeAspect="1" noChangeArrowheads="1"/>
            </p:cNvSpPr>
            <p:nvPr userDrawn="1"/>
          </p:nvSpPr>
          <p:spPr bwMode="auto">
            <a:xfrm>
              <a:off x="6912014"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92" name="Oval 154"/>
            <p:cNvSpPr>
              <a:spLocks noChangeAspect="1" noChangeArrowheads="1"/>
            </p:cNvSpPr>
            <p:nvPr userDrawn="1"/>
          </p:nvSpPr>
          <p:spPr bwMode="auto">
            <a:xfrm>
              <a:off x="702359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93" name="Oval 155"/>
            <p:cNvSpPr>
              <a:spLocks noChangeAspect="1" noChangeArrowheads="1"/>
            </p:cNvSpPr>
            <p:nvPr userDrawn="1"/>
          </p:nvSpPr>
          <p:spPr bwMode="auto">
            <a:xfrm>
              <a:off x="7136674"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94" name="Oval 156"/>
            <p:cNvSpPr>
              <a:spLocks noChangeAspect="1" noChangeArrowheads="1"/>
            </p:cNvSpPr>
            <p:nvPr userDrawn="1"/>
          </p:nvSpPr>
          <p:spPr bwMode="auto">
            <a:xfrm>
              <a:off x="7248250"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95" name="Oval 157"/>
            <p:cNvSpPr>
              <a:spLocks noChangeAspect="1" noChangeArrowheads="1"/>
            </p:cNvSpPr>
            <p:nvPr userDrawn="1"/>
          </p:nvSpPr>
          <p:spPr bwMode="auto">
            <a:xfrm>
              <a:off x="7361334"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96" name="Oval 158"/>
            <p:cNvSpPr>
              <a:spLocks noChangeAspect="1" noChangeArrowheads="1"/>
            </p:cNvSpPr>
            <p:nvPr userDrawn="1"/>
          </p:nvSpPr>
          <p:spPr bwMode="auto">
            <a:xfrm>
              <a:off x="747291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97" name="Oval 159"/>
            <p:cNvSpPr>
              <a:spLocks noChangeAspect="1" noChangeArrowheads="1"/>
            </p:cNvSpPr>
            <p:nvPr userDrawn="1"/>
          </p:nvSpPr>
          <p:spPr bwMode="auto">
            <a:xfrm>
              <a:off x="7585994"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98" name="Oval 160"/>
            <p:cNvSpPr>
              <a:spLocks noChangeAspect="1" noChangeArrowheads="1"/>
            </p:cNvSpPr>
            <p:nvPr userDrawn="1"/>
          </p:nvSpPr>
          <p:spPr bwMode="auto">
            <a:xfrm>
              <a:off x="7697570"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99" name="Oval 161"/>
            <p:cNvSpPr>
              <a:spLocks noChangeAspect="1" noChangeArrowheads="1"/>
            </p:cNvSpPr>
            <p:nvPr userDrawn="1"/>
          </p:nvSpPr>
          <p:spPr bwMode="auto">
            <a:xfrm>
              <a:off x="7810653"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00" name="Oval 162"/>
            <p:cNvSpPr>
              <a:spLocks noChangeAspect="1" noChangeArrowheads="1"/>
            </p:cNvSpPr>
            <p:nvPr userDrawn="1"/>
          </p:nvSpPr>
          <p:spPr bwMode="auto">
            <a:xfrm>
              <a:off x="844691"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01" name="Oval 163"/>
            <p:cNvSpPr>
              <a:spLocks noChangeAspect="1" noChangeArrowheads="1"/>
            </p:cNvSpPr>
            <p:nvPr userDrawn="1"/>
          </p:nvSpPr>
          <p:spPr bwMode="auto">
            <a:xfrm>
              <a:off x="956267"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02" name="Oval 164"/>
            <p:cNvSpPr>
              <a:spLocks noChangeAspect="1" noChangeArrowheads="1"/>
            </p:cNvSpPr>
            <p:nvPr userDrawn="1"/>
          </p:nvSpPr>
          <p:spPr bwMode="auto">
            <a:xfrm>
              <a:off x="106935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03" name="Oval 165"/>
            <p:cNvSpPr>
              <a:spLocks noChangeAspect="1" noChangeArrowheads="1"/>
            </p:cNvSpPr>
            <p:nvPr userDrawn="1"/>
          </p:nvSpPr>
          <p:spPr bwMode="auto">
            <a:xfrm>
              <a:off x="1180927"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04" name="Oval 166"/>
            <p:cNvSpPr>
              <a:spLocks noChangeAspect="1" noChangeArrowheads="1"/>
            </p:cNvSpPr>
            <p:nvPr userDrawn="1"/>
          </p:nvSpPr>
          <p:spPr bwMode="auto">
            <a:xfrm>
              <a:off x="129401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05" name="Oval 167"/>
            <p:cNvSpPr>
              <a:spLocks noChangeAspect="1" noChangeArrowheads="1"/>
            </p:cNvSpPr>
            <p:nvPr userDrawn="1"/>
          </p:nvSpPr>
          <p:spPr bwMode="auto">
            <a:xfrm>
              <a:off x="1405586"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06" name="Oval 168"/>
            <p:cNvSpPr>
              <a:spLocks noChangeAspect="1" noChangeArrowheads="1"/>
            </p:cNvSpPr>
            <p:nvPr userDrawn="1"/>
          </p:nvSpPr>
          <p:spPr bwMode="auto">
            <a:xfrm>
              <a:off x="151867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07" name="Oval 169"/>
            <p:cNvSpPr>
              <a:spLocks noChangeAspect="1" noChangeArrowheads="1"/>
            </p:cNvSpPr>
            <p:nvPr userDrawn="1"/>
          </p:nvSpPr>
          <p:spPr bwMode="auto">
            <a:xfrm>
              <a:off x="1630247"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08" name="Oval 170"/>
            <p:cNvSpPr>
              <a:spLocks noChangeAspect="1" noChangeArrowheads="1"/>
            </p:cNvSpPr>
            <p:nvPr userDrawn="1"/>
          </p:nvSpPr>
          <p:spPr bwMode="auto">
            <a:xfrm>
              <a:off x="174333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09" name="Oval 171"/>
            <p:cNvSpPr>
              <a:spLocks noChangeAspect="1" noChangeArrowheads="1"/>
            </p:cNvSpPr>
            <p:nvPr userDrawn="1"/>
          </p:nvSpPr>
          <p:spPr bwMode="auto">
            <a:xfrm>
              <a:off x="1854906"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10" name="Oval 172"/>
            <p:cNvSpPr>
              <a:spLocks noChangeAspect="1" noChangeArrowheads="1"/>
            </p:cNvSpPr>
            <p:nvPr userDrawn="1"/>
          </p:nvSpPr>
          <p:spPr bwMode="auto">
            <a:xfrm>
              <a:off x="196799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11" name="Oval 173"/>
            <p:cNvSpPr>
              <a:spLocks noChangeAspect="1" noChangeArrowheads="1"/>
            </p:cNvSpPr>
            <p:nvPr userDrawn="1"/>
          </p:nvSpPr>
          <p:spPr bwMode="auto">
            <a:xfrm>
              <a:off x="2079566"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12" name="Oval 174"/>
            <p:cNvSpPr>
              <a:spLocks noChangeAspect="1" noChangeArrowheads="1"/>
            </p:cNvSpPr>
            <p:nvPr userDrawn="1"/>
          </p:nvSpPr>
          <p:spPr bwMode="auto">
            <a:xfrm>
              <a:off x="219265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13" name="Oval 175"/>
            <p:cNvSpPr>
              <a:spLocks noChangeAspect="1" noChangeArrowheads="1"/>
            </p:cNvSpPr>
            <p:nvPr userDrawn="1"/>
          </p:nvSpPr>
          <p:spPr bwMode="auto">
            <a:xfrm>
              <a:off x="2304226"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14" name="Oval 176"/>
            <p:cNvSpPr>
              <a:spLocks noChangeAspect="1" noChangeArrowheads="1"/>
            </p:cNvSpPr>
            <p:nvPr userDrawn="1"/>
          </p:nvSpPr>
          <p:spPr bwMode="auto">
            <a:xfrm>
              <a:off x="241731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15" name="Oval 177"/>
            <p:cNvSpPr>
              <a:spLocks noChangeAspect="1" noChangeArrowheads="1"/>
            </p:cNvSpPr>
            <p:nvPr userDrawn="1"/>
          </p:nvSpPr>
          <p:spPr bwMode="auto">
            <a:xfrm>
              <a:off x="2528886"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16" name="Oval 178"/>
            <p:cNvSpPr>
              <a:spLocks noChangeAspect="1" noChangeArrowheads="1"/>
            </p:cNvSpPr>
            <p:nvPr userDrawn="1"/>
          </p:nvSpPr>
          <p:spPr bwMode="auto">
            <a:xfrm>
              <a:off x="2641969"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17" name="Oval 179"/>
            <p:cNvSpPr>
              <a:spLocks noChangeAspect="1" noChangeArrowheads="1"/>
            </p:cNvSpPr>
            <p:nvPr userDrawn="1"/>
          </p:nvSpPr>
          <p:spPr bwMode="auto">
            <a:xfrm>
              <a:off x="2753545"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18" name="Oval 180"/>
            <p:cNvSpPr>
              <a:spLocks noChangeAspect="1" noChangeArrowheads="1"/>
            </p:cNvSpPr>
            <p:nvPr userDrawn="1"/>
          </p:nvSpPr>
          <p:spPr bwMode="auto">
            <a:xfrm>
              <a:off x="3204373"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19" name="Oval 181"/>
            <p:cNvSpPr>
              <a:spLocks noChangeAspect="1" noChangeArrowheads="1"/>
            </p:cNvSpPr>
            <p:nvPr userDrawn="1"/>
          </p:nvSpPr>
          <p:spPr bwMode="auto">
            <a:xfrm>
              <a:off x="3315949"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20" name="Oval 182"/>
            <p:cNvSpPr>
              <a:spLocks noChangeAspect="1" noChangeArrowheads="1"/>
            </p:cNvSpPr>
            <p:nvPr userDrawn="1"/>
          </p:nvSpPr>
          <p:spPr bwMode="auto">
            <a:xfrm>
              <a:off x="3429033"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21" name="Oval 183"/>
            <p:cNvSpPr>
              <a:spLocks noChangeAspect="1" noChangeArrowheads="1"/>
            </p:cNvSpPr>
            <p:nvPr userDrawn="1"/>
          </p:nvSpPr>
          <p:spPr bwMode="auto">
            <a:xfrm>
              <a:off x="3540609"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22" name="Oval 184"/>
            <p:cNvSpPr>
              <a:spLocks noChangeAspect="1" noChangeArrowheads="1"/>
            </p:cNvSpPr>
            <p:nvPr userDrawn="1"/>
          </p:nvSpPr>
          <p:spPr bwMode="auto">
            <a:xfrm>
              <a:off x="3653693"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23" name="Oval 185"/>
            <p:cNvSpPr>
              <a:spLocks noChangeAspect="1" noChangeArrowheads="1"/>
            </p:cNvSpPr>
            <p:nvPr userDrawn="1"/>
          </p:nvSpPr>
          <p:spPr bwMode="auto">
            <a:xfrm>
              <a:off x="4663908"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24" name="Oval 186"/>
            <p:cNvSpPr>
              <a:spLocks noChangeAspect="1" noChangeArrowheads="1"/>
            </p:cNvSpPr>
            <p:nvPr userDrawn="1"/>
          </p:nvSpPr>
          <p:spPr bwMode="auto">
            <a:xfrm>
              <a:off x="4776992"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25" name="Oval 187"/>
            <p:cNvSpPr>
              <a:spLocks noChangeAspect="1" noChangeArrowheads="1"/>
            </p:cNvSpPr>
            <p:nvPr userDrawn="1"/>
          </p:nvSpPr>
          <p:spPr bwMode="auto">
            <a:xfrm>
              <a:off x="4888568"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26" name="Oval 188"/>
            <p:cNvSpPr>
              <a:spLocks noChangeAspect="1" noChangeArrowheads="1"/>
            </p:cNvSpPr>
            <p:nvPr userDrawn="1"/>
          </p:nvSpPr>
          <p:spPr bwMode="auto">
            <a:xfrm>
              <a:off x="5001652"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27" name="Oval 189"/>
            <p:cNvSpPr>
              <a:spLocks noChangeAspect="1" noChangeArrowheads="1"/>
            </p:cNvSpPr>
            <p:nvPr userDrawn="1"/>
          </p:nvSpPr>
          <p:spPr bwMode="auto">
            <a:xfrm>
              <a:off x="5113228"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28" name="Oval 190"/>
            <p:cNvSpPr>
              <a:spLocks noChangeAspect="1" noChangeArrowheads="1"/>
            </p:cNvSpPr>
            <p:nvPr userDrawn="1"/>
          </p:nvSpPr>
          <p:spPr bwMode="auto">
            <a:xfrm>
              <a:off x="5562548"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29" name="Oval 191"/>
            <p:cNvSpPr>
              <a:spLocks noChangeAspect="1" noChangeArrowheads="1"/>
            </p:cNvSpPr>
            <p:nvPr userDrawn="1"/>
          </p:nvSpPr>
          <p:spPr bwMode="auto">
            <a:xfrm>
              <a:off x="5675631"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30" name="Oval 192"/>
            <p:cNvSpPr>
              <a:spLocks noChangeAspect="1" noChangeArrowheads="1"/>
            </p:cNvSpPr>
            <p:nvPr userDrawn="1"/>
          </p:nvSpPr>
          <p:spPr bwMode="auto">
            <a:xfrm>
              <a:off x="5787207"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31" name="Oval 193"/>
            <p:cNvSpPr>
              <a:spLocks noChangeAspect="1" noChangeArrowheads="1"/>
            </p:cNvSpPr>
            <p:nvPr userDrawn="1"/>
          </p:nvSpPr>
          <p:spPr bwMode="auto">
            <a:xfrm>
              <a:off x="590029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32" name="Oval 194"/>
            <p:cNvSpPr>
              <a:spLocks noChangeAspect="1" noChangeArrowheads="1"/>
            </p:cNvSpPr>
            <p:nvPr userDrawn="1"/>
          </p:nvSpPr>
          <p:spPr bwMode="auto">
            <a:xfrm>
              <a:off x="6013375"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33" name="Oval 195"/>
            <p:cNvSpPr>
              <a:spLocks noChangeAspect="1" noChangeArrowheads="1"/>
            </p:cNvSpPr>
            <p:nvPr userDrawn="1"/>
          </p:nvSpPr>
          <p:spPr bwMode="auto">
            <a:xfrm>
              <a:off x="6124951"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34" name="Oval 196"/>
            <p:cNvSpPr>
              <a:spLocks noChangeAspect="1" noChangeArrowheads="1"/>
            </p:cNvSpPr>
            <p:nvPr userDrawn="1"/>
          </p:nvSpPr>
          <p:spPr bwMode="auto">
            <a:xfrm>
              <a:off x="6238035"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35" name="Oval 197"/>
            <p:cNvSpPr>
              <a:spLocks noChangeAspect="1" noChangeArrowheads="1"/>
            </p:cNvSpPr>
            <p:nvPr userDrawn="1"/>
          </p:nvSpPr>
          <p:spPr bwMode="auto">
            <a:xfrm>
              <a:off x="634961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36" name="Oval 198"/>
            <p:cNvSpPr>
              <a:spLocks noChangeAspect="1" noChangeArrowheads="1"/>
            </p:cNvSpPr>
            <p:nvPr userDrawn="1"/>
          </p:nvSpPr>
          <p:spPr bwMode="auto">
            <a:xfrm>
              <a:off x="6462694"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37" name="Oval 199"/>
            <p:cNvSpPr>
              <a:spLocks noChangeAspect="1" noChangeArrowheads="1"/>
            </p:cNvSpPr>
            <p:nvPr userDrawn="1"/>
          </p:nvSpPr>
          <p:spPr bwMode="auto">
            <a:xfrm>
              <a:off x="657427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38" name="Oval 200"/>
            <p:cNvSpPr>
              <a:spLocks noChangeAspect="1" noChangeArrowheads="1"/>
            </p:cNvSpPr>
            <p:nvPr userDrawn="1"/>
          </p:nvSpPr>
          <p:spPr bwMode="auto">
            <a:xfrm>
              <a:off x="6687355"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39" name="Oval 201"/>
            <p:cNvSpPr>
              <a:spLocks noChangeAspect="1" noChangeArrowheads="1"/>
            </p:cNvSpPr>
            <p:nvPr userDrawn="1"/>
          </p:nvSpPr>
          <p:spPr bwMode="auto">
            <a:xfrm>
              <a:off x="679893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40" name="Oval 202"/>
            <p:cNvSpPr>
              <a:spLocks noChangeAspect="1" noChangeArrowheads="1"/>
            </p:cNvSpPr>
            <p:nvPr userDrawn="1"/>
          </p:nvSpPr>
          <p:spPr bwMode="auto">
            <a:xfrm>
              <a:off x="6912014"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41" name="Oval 203"/>
            <p:cNvSpPr>
              <a:spLocks noChangeAspect="1" noChangeArrowheads="1"/>
            </p:cNvSpPr>
            <p:nvPr userDrawn="1"/>
          </p:nvSpPr>
          <p:spPr bwMode="auto">
            <a:xfrm>
              <a:off x="702359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42" name="Oval 204"/>
            <p:cNvSpPr>
              <a:spLocks noChangeAspect="1" noChangeArrowheads="1"/>
            </p:cNvSpPr>
            <p:nvPr userDrawn="1"/>
          </p:nvSpPr>
          <p:spPr bwMode="auto">
            <a:xfrm>
              <a:off x="7136674"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43" name="Oval 205"/>
            <p:cNvSpPr>
              <a:spLocks noChangeAspect="1" noChangeArrowheads="1"/>
            </p:cNvSpPr>
            <p:nvPr userDrawn="1"/>
          </p:nvSpPr>
          <p:spPr bwMode="auto">
            <a:xfrm>
              <a:off x="724825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44" name="Oval 206"/>
            <p:cNvSpPr>
              <a:spLocks noChangeAspect="1" noChangeArrowheads="1"/>
            </p:cNvSpPr>
            <p:nvPr userDrawn="1"/>
          </p:nvSpPr>
          <p:spPr bwMode="auto">
            <a:xfrm>
              <a:off x="7361334"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45" name="Oval 207"/>
            <p:cNvSpPr>
              <a:spLocks noChangeAspect="1" noChangeArrowheads="1"/>
            </p:cNvSpPr>
            <p:nvPr userDrawn="1"/>
          </p:nvSpPr>
          <p:spPr bwMode="auto">
            <a:xfrm>
              <a:off x="747291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46" name="Oval 208"/>
            <p:cNvSpPr>
              <a:spLocks noChangeAspect="1" noChangeArrowheads="1"/>
            </p:cNvSpPr>
            <p:nvPr userDrawn="1"/>
          </p:nvSpPr>
          <p:spPr bwMode="auto">
            <a:xfrm>
              <a:off x="7585994"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47" name="Oval 209"/>
            <p:cNvSpPr>
              <a:spLocks noChangeAspect="1" noChangeArrowheads="1"/>
            </p:cNvSpPr>
            <p:nvPr userDrawn="1"/>
          </p:nvSpPr>
          <p:spPr bwMode="auto">
            <a:xfrm>
              <a:off x="769757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48" name="Oval 210"/>
            <p:cNvSpPr>
              <a:spLocks noChangeAspect="1" noChangeArrowheads="1"/>
            </p:cNvSpPr>
            <p:nvPr userDrawn="1"/>
          </p:nvSpPr>
          <p:spPr bwMode="auto">
            <a:xfrm>
              <a:off x="7810653"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49" name="Oval 211"/>
            <p:cNvSpPr>
              <a:spLocks noChangeAspect="1" noChangeArrowheads="1"/>
            </p:cNvSpPr>
            <p:nvPr userDrawn="1"/>
          </p:nvSpPr>
          <p:spPr bwMode="auto">
            <a:xfrm>
              <a:off x="7922229"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50" name="Oval 212"/>
            <p:cNvSpPr>
              <a:spLocks noChangeAspect="1" noChangeArrowheads="1"/>
            </p:cNvSpPr>
            <p:nvPr userDrawn="1"/>
          </p:nvSpPr>
          <p:spPr bwMode="auto">
            <a:xfrm>
              <a:off x="8035314"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51" name="Oval 213"/>
            <p:cNvSpPr>
              <a:spLocks noChangeAspect="1" noChangeArrowheads="1"/>
            </p:cNvSpPr>
            <p:nvPr userDrawn="1"/>
          </p:nvSpPr>
          <p:spPr bwMode="auto">
            <a:xfrm>
              <a:off x="814689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52" name="Oval 214"/>
            <p:cNvSpPr>
              <a:spLocks noChangeAspect="1" noChangeArrowheads="1"/>
            </p:cNvSpPr>
            <p:nvPr userDrawn="1"/>
          </p:nvSpPr>
          <p:spPr bwMode="auto">
            <a:xfrm>
              <a:off x="8259973"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53" name="Oval 215"/>
            <p:cNvSpPr>
              <a:spLocks noChangeAspect="1" noChangeArrowheads="1"/>
            </p:cNvSpPr>
            <p:nvPr userDrawn="1"/>
          </p:nvSpPr>
          <p:spPr bwMode="auto">
            <a:xfrm>
              <a:off x="8371549"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54" name="Oval 216"/>
            <p:cNvSpPr>
              <a:spLocks noChangeAspect="1" noChangeArrowheads="1"/>
            </p:cNvSpPr>
            <p:nvPr userDrawn="1"/>
          </p:nvSpPr>
          <p:spPr bwMode="auto">
            <a:xfrm>
              <a:off x="8484633"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55" name="Oval 217"/>
            <p:cNvSpPr>
              <a:spLocks noChangeAspect="1" noChangeArrowheads="1"/>
            </p:cNvSpPr>
            <p:nvPr userDrawn="1"/>
          </p:nvSpPr>
          <p:spPr bwMode="auto">
            <a:xfrm>
              <a:off x="8596209"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56" name="Oval 218"/>
            <p:cNvSpPr>
              <a:spLocks noChangeAspect="1" noChangeArrowheads="1"/>
            </p:cNvSpPr>
            <p:nvPr userDrawn="1"/>
          </p:nvSpPr>
          <p:spPr bwMode="auto">
            <a:xfrm>
              <a:off x="506947"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57" name="Oval 219"/>
            <p:cNvSpPr>
              <a:spLocks noChangeAspect="1" noChangeArrowheads="1"/>
            </p:cNvSpPr>
            <p:nvPr userDrawn="1"/>
          </p:nvSpPr>
          <p:spPr bwMode="auto">
            <a:xfrm>
              <a:off x="62003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58" name="Oval 220"/>
            <p:cNvSpPr>
              <a:spLocks noChangeAspect="1" noChangeArrowheads="1"/>
            </p:cNvSpPr>
            <p:nvPr userDrawn="1"/>
          </p:nvSpPr>
          <p:spPr bwMode="auto">
            <a:xfrm>
              <a:off x="731607"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59" name="Oval 221"/>
            <p:cNvSpPr>
              <a:spLocks noChangeAspect="1" noChangeArrowheads="1"/>
            </p:cNvSpPr>
            <p:nvPr userDrawn="1"/>
          </p:nvSpPr>
          <p:spPr bwMode="auto">
            <a:xfrm>
              <a:off x="844691"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60" name="Oval 222"/>
            <p:cNvSpPr>
              <a:spLocks noChangeAspect="1" noChangeArrowheads="1"/>
            </p:cNvSpPr>
            <p:nvPr userDrawn="1"/>
          </p:nvSpPr>
          <p:spPr bwMode="auto">
            <a:xfrm>
              <a:off x="956267"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61" name="Oval 223"/>
            <p:cNvSpPr>
              <a:spLocks noChangeAspect="1" noChangeArrowheads="1"/>
            </p:cNvSpPr>
            <p:nvPr userDrawn="1"/>
          </p:nvSpPr>
          <p:spPr bwMode="auto">
            <a:xfrm>
              <a:off x="106935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62" name="Oval 224"/>
            <p:cNvSpPr>
              <a:spLocks noChangeAspect="1" noChangeArrowheads="1"/>
            </p:cNvSpPr>
            <p:nvPr userDrawn="1"/>
          </p:nvSpPr>
          <p:spPr bwMode="auto">
            <a:xfrm>
              <a:off x="1180927"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63" name="Oval 225"/>
            <p:cNvSpPr>
              <a:spLocks noChangeAspect="1" noChangeArrowheads="1"/>
            </p:cNvSpPr>
            <p:nvPr userDrawn="1"/>
          </p:nvSpPr>
          <p:spPr bwMode="auto">
            <a:xfrm>
              <a:off x="129401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64" name="Oval 226"/>
            <p:cNvSpPr>
              <a:spLocks noChangeAspect="1" noChangeArrowheads="1"/>
            </p:cNvSpPr>
            <p:nvPr userDrawn="1"/>
          </p:nvSpPr>
          <p:spPr bwMode="auto">
            <a:xfrm>
              <a:off x="1405586"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65" name="Oval 227"/>
            <p:cNvSpPr>
              <a:spLocks noChangeAspect="1" noChangeArrowheads="1"/>
            </p:cNvSpPr>
            <p:nvPr userDrawn="1"/>
          </p:nvSpPr>
          <p:spPr bwMode="auto">
            <a:xfrm>
              <a:off x="151867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66" name="Oval 228"/>
            <p:cNvSpPr>
              <a:spLocks noChangeAspect="1" noChangeArrowheads="1"/>
            </p:cNvSpPr>
            <p:nvPr userDrawn="1"/>
          </p:nvSpPr>
          <p:spPr bwMode="auto">
            <a:xfrm>
              <a:off x="1630247"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67" name="Oval 229"/>
            <p:cNvSpPr>
              <a:spLocks noChangeAspect="1" noChangeArrowheads="1"/>
            </p:cNvSpPr>
            <p:nvPr userDrawn="1"/>
          </p:nvSpPr>
          <p:spPr bwMode="auto">
            <a:xfrm>
              <a:off x="174333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68" name="Oval 230"/>
            <p:cNvSpPr>
              <a:spLocks noChangeAspect="1" noChangeArrowheads="1"/>
            </p:cNvSpPr>
            <p:nvPr userDrawn="1"/>
          </p:nvSpPr>
          <p:spPr bwMode="auto">
            <a:xfrm>
              <a:off x="1854906"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69" name="Oval 231"/>
            <p:cNvSpPr>
              <a:spLocks noChangeAspect="1" noChangeArrowheads="1"/>
            </p:cNvSpPr>
            <p:nvPr userDrawn="1"/>
          </p:nvSpPr>
          <p:spPr bwMode="auto">
            <a:xfrm>
              <a:off x="1967990"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70" name="Oval 232"/>
            <p:cNvSpPr>
              <a:spLocks noChangeAspect="1" noChangeArrowheads="1"/>
            </p:cNvSpPr>
            <p:nvPr userDrawn="1"/>
          </p:nvSpPr>
          <p:spPr bwMode="auto">
            <a:xfrm>
              <a:off x="2079566"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71" name="Oval 233"/>
            <p:cNvSpPr>
              <a:spLocks noChangeAspect="1" noChangeArrowheads="1"/>
            </p:cNvSpPr>
            <p:nvPr userDrawn="1"/>
          </p:nvSpPr>
          <p:spPr bwMode="auto">
            <a:xfrm>
              <a:off x="219265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72" name="Oval 234"/>
            <p:cNvSpPr>
              <a:spLocks noChangeAspect="1" noChangeArrowheads="1"/>
            </p:cNvSpPr>
            <p:nvPr userDrawn="1"/>
          </p:nvSpPr>
          <p:spPr bwMode="auto">
            <a:xfrm>
              <a:off x="2304226"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73" name="Oval 235"/>
            <p:cNvSpPr>
              <a:spLocks noChangeAspect="1" noChangeArrowheads="1"/>
            </p:cNvSpPr>
            <p:nvPr userDrawn="1"/>
          </p:nvSpPr>
          <p:spPr bwMode="auto">
            <a:xfrm>
              <a:off x="2528886"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74" name="Oval 236"/>
            <p:cNvSpPr>
              <a:spLocks noChangeAspect="1" noChangeArrowheads="1"/>
            </p:cNvSpPr>
            <p:nvPr userDrawn="1"/>
          </p:nvSpPr>
          <p:spPr bwMode="auto">
            <a:xfrm>
              <a:off x="2641969"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75" name="Oval 237"/>
            <p:cNvSpPr>
              <a:spLocks noChangeAspect="1" noChangeArrowheads="1"/>
            </p:cNvSpPr>
            <p:nvPr userDrawn="1"/>
          </p:nvSpPr>
          <p:spPr bwMode="auto">
            <a:xfrm>
              <a:off x="2753545"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76" name="Oval 238"/>
            <p:cNvSpPr>
              <a:spLocks noChangeAspect="1" noChangeArrowheads="1"/>
            </p:cNvSpPr>
            <p:nvPr userDrawn="1"/>
          </p:nvSpPr>
          <p:spPr bwMode="auto">
            <a:xfrm>
              <a:off x="3204373"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77" name="Oval 239"/>
            <p:cNvSpPr>
              <a:spLocks noChangeAspect="1" noChangeArrowheads="1"/>
            </p:cNvSpPr>
            <p:nvPr userDrawn="1"/>
          </p:nvSpPr>
          <p:spPr bwMode="auto">
            <a:xfrm>
              <a:off x="3315949"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78" name="Oval 240"/>
            <p:cNvSpPr>
              <a:spLocks noChangeAspect="1" noChangeArrowheads="1"/>
            </p:cNvSpPr>
            <p:nvPr userDrawn="1"/>
          </p:nvSpPr>
          <p:spPr bwMode="auto">
            <a:xfrm>
              <a:off x="3429033"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79" name="Oval 241"/>
            <p:cNvSpPr>
              <a:spLocks noChangeAspect="1" noChangeArrowheads="1"/>
            </p:cNvSpPr>
            <p:nvPr userDrawn="1"/>
          </p:nvSpPr>
          <p:spPr bwMode="auto">
            <a:xfrm>
              <a:off x="3878352"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80" name="Oval 242"/>
            <p:cNvSpPr>
              <a:spLocks noChangeAspect="1" noChangeArrowheads="1"/>
            </p:cNvSpPr>
            <p:nvPr userDrawn="1"/>
          </p:nvSpPr>
          <p:spPr bwMode="auto">
            <a:xfrm>
              <a:off x="4663908"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81" name="Oval 243"/>
            <p:cNvSpPr>
              <a:spLocks noChangeAspect="1" noChangeArrowheads="1"/>
            </p:cNvSpPr>
            <p:nvPr userDrawn="1"/>
          </p:nvSpPr>
          <p:spPr bwMode="auto">
            <a:xfrm>
              <a:off x="4776992"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82" name="Oval 244"/>
            <p:cNvSpPr>
              <a:spLocks noChangeAspect="1" noChangeArrowheads="1"/>
            </p:cNvSpPr>
            <p:nvPr userDrawn="1"/>
          </p:nvSpPr>
          <p:spPr bwMode="auto">
            <a:xfrm>
              <a:off x="4888568"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83" name="Oval 245"/>
            <p:cNvSpPr>
              <a:spLocks noChangeAspect="1" noChangeArrowheads="1"/>
            </p:cNvSpPr>
            <p:nvPr userDrawn="1"/>
          </p:nvSpPr>
          <p:spPr bwMode="auto">
            <a:xfrm>
              <a:off x="5001652"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84" name="Oval 246"/>
            <p:cNvSpPr>
              <a:spLocks noChangeAspect="1" noChangeArrowheads="1"/>
            </p:cNvSpPr>
            <p:nvPr userDrawn="1"/>
          </p:nvSpPr>
          <p:spPr bwMode="auto">
            <a:xfrm>
              <a:off x="5113228"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85" name="Oval 247"/>
            <p:cNvSpPr>
              <a:spLocks noChangeAspect="1" noChangeArrowheads="1"/>
            </p:cNvSpPr>
            <p:nvPr userDrawn="1"/>
          </p:nvSpPr>
          <p:spPr bwMode="auto">
            <a:xfrm>
              <a:off x="5226311"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86" name="Oval 248"/>
            <p:cNvSpPr>
              <a:spLocks noChangeAspect="1" noChangeArrowheads="1"/>
            </p:cNvSpPr>
            <p:nvPr userDrawn="1"/>
          </p:nvSpPr>
          <p:spPr bwMode="auto">
            <a:xfrm>
              <a:off x="5337887"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87" name="Oval 249"/>
            <p:cNvSpPr>
              <a:spLocks noChangeAspect="1" noChangeArrowheads="1"/>
            </p:cNvSpPr>
            <p:nvPr userDrawn="1"/>
          </p:nvSpPr>
          <p:spPr bwMode="auto">
            <a:xfrm>
              <a:off x="5450972"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88" name="Oval 250"/>
            <p:cNvSpPr>
              <a:spLocks noChangeAspect="1" noChangeArrowheads="1"/>
            </p:cNvSpPr>
            <p:nvPr userDrawn="1"/>
          </p:nvSpPr>
          <p:spPr bwMode="auto">
            <a:xfrm>
              <a:off x="5562548"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89" name="Oval 251"/>
            <p:cNvSpPr>
              <a:spLocks noChangeAspect="1" noChangeArrowheads="1"/>
            </p:cNvSpPr>
            <p:nvPr userDrawn="1"/>
          </p:nvSpPr>
          <p:spPr bwMode="auto">
            <a:xfrm>
              <a:off x="5675631"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90" name="Oval 252"/>
            <p:cNvSpPr>
              <a:spLocks noChangeAspect="1" noChangeArrowheads="1"/>
            </p:cNvSpPr>
            <p:nvPr userDrawn="1"/>
          </p:nvSpPr>
          <p:spPr bwMode="auto">
            <a:xfrm>
              <a:off x="5787207"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91" name="Oval 253"/>
            <p:cNvSpPr>
              <a:spLocks noChangeAspect="1" noChangeArrowheads="1"/>
            </p:cNvSpPr>
            <p:nvPr userDrawn="1"/>
          </p:nvSpPr>
          <p:spPr bwMode="auto">
            <a:xfrm>
              <a:off x="590029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92" name="Oval 254"/>
            <p:cNvSpPr>
              <a:spLocks noChangeAspect="1" noChangeArrowheads="1"/>
            </p:cNvSpPr>
            <p:nvPr userDrawn="1"/>
          </p:nvSpPr>
          <p:spPr bwMode="auto">
            <a:xfrm>
              <a:off x="6013375"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93" name="Oval 255"/>
            <p:cNvSpPr>
              <a:spLocks noChangeAspect="1" noChangeArrowheads="1"/>
            </p:cNvSpPr>
            <p:nvPr userDrawn="1"/>
          </p:nvSpPr>
          <p:spPr bwMode="auto">
            <a:xfrm>
              <a:off x="6124951"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94" name="Oval 256"/>
            <p:cNvSpPr>
              <a:spLocks noChangeAspect="1" noChangeArrowheads="1"/>
            </p:cNvSpPr>
            <p:nvPr userDrawn="1"/>
          </p:nvSpPr>
          <p:spPr bwMode="auto">
            <a:xfrm>
              <a:off x="6238035"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95" name="Oval 257"/>
            <p:cNvSpPr>
              <a:spLocks noChangeAspect="1" noChangeArrowheads="1"/>
            </p:cNvSpPr>
            <p:nvPr userDrawn="1"/>
          </p:nvSpPr>
          <p:spPr bwMode="auto">
            <a:xfrm>
              <a:off x="634961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96" name="Oval 258"/>
            <p:cNvSpPr>
              <a:spLocks noChangeAspect="1" noChangeArrowheads="1"/>
            </p:cNvSpPr>
            <p:nvPr userDrawn="1"/>
          </p:nvSpPr>
          <p:spPr bwMode="auto">
            <a:xfrm>
              <a:off x="6462694"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97" name="Oval 259"/>
            <p:cNvSpPr>
              <a:spLocks noChangeAspect="1" noChangeArrowheads="1"/>
            </p:cNvSpPr>
            <p:nvPr userDrawn="1"/>
          </p:nvSpPr>
          <p:spPr bwMode="auto">
            <a:xfrm>
              <a:off x="657427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98" name="Oval 260"/>
            <p:cNvSpPr>
              <a:spLocks noChangeAspect="1" noChangeArrowheads="1"/>
            </p:cNvSpPr>
            <p:nvPr userDrawn="1"/>
          </p:nvSpPr>
          <p:spPr bwMode="auto">
            <a:xfrm>
              <a:off x="6687355"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299" name="Oval 261"/>
            <p:cNvSpPr>
              <a:spLocks noChangeAspect="1" noChangeArrowheads="1"/>
            </p:cNvSpPr>
            <p:nvPr userDrawn="1"/>
          </p:nvSpPr>
          <p:spPr bwMode="auto">
            <a:xfrm>
              <a:off x="679893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00" name="Oval 262"/>
            <p:cNvSpPr>
              <a:spLocks noChangeAspect="1" noChangeArrowheads="1"/>
            </p:cNvSpPr>
            <p:nvPr userDrawn="1"/>
          </p:nvSpPr>
          <p:spPr bwMode="auto">
            <a:xfrm>
              <a:off x="6912014"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01" name="Oval 263"/>
            <p:cNvSpPr>
              <a:spLocks noChangeAspect="1" noChangeArrowheads="1"/>
            </p:cNvSpPr>
            <p:nvPr userDrawn="1"/>
          </p:nvSpPr>
          <p:spPr bwMode="auto">
            <a:xfrm>
              <a:off x="702359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02" name="Oval 264"/>
            <p:cNvSpPr>
              <a:spLocks noChangeAspect="1" noChangeArrowheads="1"/>
            </p:cNvSpPr>
            <p:nvPr userDrawn="1"/>
          </p:nvSpPr>
          <p:spPr bwMode="auto">
            <a:xfrm>
              <a:off x="7136674"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03" name="Oval 265"/>
            <p:cNvSpPr>
              <a:spLocks noChangeAspect="1" noChangeArrowheads="1"/>
            </p:cNvSpPr>
            <p:nvPr userDrawn="1"/>
          </p:nvSpPr>
          <p:spPr bwMode="auto">
            <a:xfrm>
              <a:off x="7248250"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04" name="Oval 266"/>
            <p:cNvSpPr>
              <a:spLocks noChangeAspect="1" noChangeArrowheads="1"/>
            </p:cNvSpPr>
            <p:nvPr userDrawn="1"/>
          </p:nvSpPr>
          <p:spPr bwMode="auto">
            <a:xfrm>
              <a:off x="7361334"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05" name="Oval 267"/>
            <p:cNvSpPr>
              <a:spLocks noChangeAspect="1" noChangeArrowheads="1"/>
            </p:cNvSpPr>
            <p:nvPr userDrawn="1"/>
          </p:nvSpPr>
          <p:spPr bwMode="auto">
            <a:xfrm>
              <a:off x="747291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06" name="Oval 268"/>
            <p:cNvSpPr>
              <a:spLocks noChangeAspect="1" noChangeArrowheads="1"/>
            </p:cNvSpPr>
            <p:nvPr userDrawn="1"/>
          </p:nvSpPr>
          <p:spPr bwMode="auto">
            <a:xfrm>
              <a:off x="7585994"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07" name="Oval 269"/>
            <p:cNvSpPr>
              <a:spLocks noChangeAspect="1" noChangeArrowheads="1"/>
            </p:cNvSpPr>
            <p:nvPr userDrawn="1"/>
          </p:nvSpPr>
          <p:spPr bwMode="auto">
            <a:xfrm>
              <a:off x="7697570"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08" name="Oval 270"/>
            <p:cNvSpPr>
              <a:spLocks noChangeAspect="1" noChangeArrowheads="1"/>
            </p:cNvSpPr>
            <p:nvPr userDrawn="1"/>
          </p:nvSpPr>
          <p:spPr bwMode="auto">
            <a:xfrm>
              <a:off x="7810653"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09" name="Oval 271"/>
            <p:cNvSpPr>
              <a:spLocks noChangeAspect="1" noChangeArrowheads="1"/>
            </p:cNvSpPr>
            <p:nvPr userDrawn="1"/>
          </p:nvSpPr>
          <p:spPr bwMode="auto">
            <a:xfrm>
              <a:off x="7922229"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10" name="Oval 272"/>
            <p:cNvSpPr>
              <a:spLocks noChangeAspect="1" noChangeArrowheads="1"/>
            </p:cNvSpPr>
            <p:nvPr userDrawn="1"/>
          </p:nvSpPr>
          <p:spPr bwMode="auto">
            <a:xfrm>
              <a:off x="8035314"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11" name="Oval 273"/>
            <p:cNvSpPr>
              <a:spLocks noChangeAspect="1" noChangeArrowheads="1"/>
            </p:cNvSpPr>
            <p:nvPr userDrawn="1"/>
          </p:nvSpPr>
          <p:spPr bwMode="auto">
            <a:xfrm>
              <a:off x="8146890"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12" name="Oval 274"/>
            <p:cNvSpPr>
              <a:spLocks noChangeAspect="1" noChangeArrowheads="1"/>
            </p:cNvSpPr>
            <p:nvPr userDrawn="1"/>
          </p:nvSpPr>
          <p:spPr bwMode="auto">
            <a:xfrm>
              <a:off x="8259973"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13" name="Oval 275"/>
            <p:cNvSpPr>
              <a:spLocks noChangeAspect="1" noChangeArrowheads="1"/>
            </p:cNvSpPr>
            <p:nvPr userDrawn="1"/>
          </p:nvSpPr>
          <p:spPr bwMode="auto">
            <a:xfrm>
              <a:off x="8371549"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14" name="Oval 276"/>
            <p:cNvSpPr>
              <a:spLocks noChangeAspect="1" noChangeArrowheads="1"/>
            </p:cNvSpPr>
            <p:nvPr userDrawn="1"/>
          </p:nvSpPr>
          <p:spPr bwMode="auto">
            <a:xfrm>
              <a:off x="8484633"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15" name="Oval 277"/>
            <p:cNvSpPr>
              <a:spLocks noChangeAspect="1" noChangeArrowheads="1"/>
            </p:cNvSpPr>
            <p:nvPr userDrawn="1"/>
          </p:nvSpPr>
          <p:spPr bwMode="auto">
            <a:xfrm>
              <a:off x="8596209"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16" name="Oval 278"/>
            <p:cNvSpPr>
              <a:spLocks noChangeAspect="1" noChangeArrowheads="1"/>
            </p:cNvSpPr>
            <p:nvPr userDrawn="1"/>
          </p:nvSpPr>
          <p:spPr bwMode="auto">
            <a:xfrm>
              <a:off x="8709293"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17" name="Oval 279"/>
            <p:cNvSpPr>
              <a:spLocks noChangeAspect="1" noChangeArrowheads="1"/>
            </p:cNvSpPr>
            <p:nvPr userDrawn="1"/>
          </p:nvSpPr>
          <p:spPr bwMode="auto">
            <a:xfrm>
              <a:off x="506947"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18" name="Oval 280"/>
            <p:cNvSpPr>
              <a:spLocks noChangeAspect="1" noChangeArrowheads="1"/>
            </p:cNvSpPr>
            <p:nvPr userDrawn="1"/>
          </p:nvSpPr>
          <p:spPr bwMode="auto">
            <a:xfrm>
              <a:off x="62003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19" name="Oval 281"/>
            <p:cNvSpPr>
              <a:spLocks noChangeAspect="1" noChangeArrowheads="1"/>
            </p:cNvSpPr>
            <p:nvPr userDrawn="1"/>
          </p:nvSpPr>
          <p:spPr bwMode="auto">
            <a:xfrm>
              <a:off x="731607"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20" name="Oval 282"/>
            <p:cNvSpPr>
              <a:spLocks noChangeAspect="1" noChangeArrowheads="1"/>
            </p:cNvSpPr>
            <p:nvPr userDrawn="1"/>
          </p:nvSpPr>
          <p:spPr bwMode="auto">
            <a:xfrm>
              <a:off x="84469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21" name="Oval 283"/>
            <p:cNvSpPr>
              <a:spLocks noChangeAspect="1" noChangeArrowheads="1"/>
            </p:cNvSpPr>
            <p:nvPr userDrawn="1"/>
          </p:nvSpPr>
          <p:spPr bwMode="auto">
            <a:xfrm>
              <a:off x="956267"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22" name="Oval 284"/>
            <p:cNvSpPr>
              <a:spLocks noChangeAspect="1" noChangeArrowheads="1"/>
            </p:cNvSpPr>
            <p:nvPr userDrawn="1"/>
          </p:nvSpPr>
          <p:spPr bwMode="auto">
            <a:xfrm>
              <a:off x="106935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23" name="Oval 285"/>
            <p:cNvSpPr>
              <a:spLocks noChangeAspect="1" noChangeArrowheads="1"/>
            </p:cNvSpPr>
            <p:nvPr userDrawn="1"/>
          </p:nvSpPr>
          <p:spPr bwMode="auto">
            <a:xfrm>
              <a:off x="1180927"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24" name="Oval 286"/>
            <p:cNvSpPr>
              <a:spLocks noChangeAspect="1" noChangeArrowheads="1"/>
            </p:cNvSpPr>
            <p:nvPr userDrawn="1"/>
          </p:nvSpPr>
          <p:spPr bwMode="auto">
            <a:xfrm>
              <a:off x="129401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25" name="Oval 287"/>
            <p:cNvSpPr>
              <a:spLocks noChangeAspect="1" noChangeArrowheads="1"/>
            </p:cNvSpPr>
            <p:nvPr userDrawn="1"/>
          </p:nvSpPr>
          <p:spPr bwMode="auto">
            <a:xfrm>
              <a:off x="1405586"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26" name="Oval 288"/>
            <p:cNvSpPr>
              <a:spLocks noChangeAspect="1" noChangeArrowheads="1"/>
            </p:cNvSpPr>
            <p:nvPr userDrawn="1"/>
          </p:nvSpPr>
          <p:spPr bwMode="auto">
            <a:xfrm>
              <a:off x="151867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27" name="Oval 289"/>
            <p:cNvSpPr>
              <a:spLocks noChangeAspect="1" noChangeArrowheads="1"/>
            </p:cNvSpPr>
            <p:nvPr userDrawn="1"/>
          </p:nvSpPr>
          <p:spPr bwMode="auto">
            <a:xfrm>
              <a:off x="1630247"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28" name="Oval 290"/>
            <p:cNvSpPr>
              <a:spLocks noChangeAspect="1" noChangeArrowheads="1"/>
            </p:cNvSpPr>
            <p:nvPr userDrawn="1"/>
          </p:nvSpPr>
          <p:spPr bwMode="auto">
            <a:xfrm>
              <a:off x="174333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29" name="Oval 291"/>
            <p:cNvSpPr>
              <a:spLocks noChangeAspect="1" noChangeArrowheads="1"/>
            </p:cNvSpPr>
            <p:nvPr userDrawn="1"/>
          </p:nvSpPr>
          <p:spPr bwMode="auto">
            <a:xfrm>
              <a:off x="1854906"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30" name="Oval 292"/>
            <p:cNvSpPr>
              <a:spLocks noChangeAspect="1" noChangeArrowheads="1"/>
            </p:cNvSpPr>
            <p:nvPr userDrawn="1"/>
          </p:nvSpPr>
          <p:spPr bwMode="auto">
            <a:xfrm>
              <a:off x="1967990"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31" name="Oval 293"/>
            <p:cNvSpPr>
              <a:spLocks noChangeAspect="1" noChangeArrowheads="1"/>
            </p:cNvSpPr>
            <p:nvPr userDrawn="1"/>
          </p:nvSpPr>
          <p:spPr bwMode="auto">
            <a:xfrm>
              <a:off x="2079566"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32" name="Oval 294"/>
            <p:cNvSpPr>
              <a:spLocks noChangeAspect="1" noChangeArrowheads="1"/>
            </p:cNvSpPr>
            <p:nvPr userDrawn="1"/>
          </p:nvSpPr>
          <p:spPr bwMode="auto">
            <a:xfrm>
              <a:off x="219265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33" name="Oval 295"/>
            <p:cNvSpPr>
              <a:spLocks noChangeAspect="1" noChangeArrowheads="1"/>
            </p:cNvSpPr>
            <p:nvPr userDrawn="1"/>
          </p:nvSpPr>
          <p:spPr bwMode="auto">
            <a:xfrm>
              <a:off x="2304226"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34" name="Oval 296"/>
            <p:cNvSpPr>
              <a:spLocks noChangeAspect="1" noChangeArrowheads="1"/>
            </p:cNvSpPr>
            <p:nvPr userDrawn="1"/>
          </p:nvSpPr>
          <p:spPr bwMode="auto">
            <a:xfrm>
              <a:off x="2641969"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35" name="Oval 297"/>
            <p:cNvSpPr>
              <a:spLocks noChangeAspect="1" noChangeArrowheads="1"/>
            </p:cNvSpPr>
            <p:nvPr userDrawn="1"/>
          </p:nvSpPr>
          <p:spPr bwMode="auto">
            <a:xfrm>
              <a:off x="2753545"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36" name="Oval 298"/>
            <p:cNvSpPr>
              <a:spLocks noChangeAspect="1" noChangeArrowheads="1"/>
            </p:cNvSpPr>
            <p:nvPr userDrawn="1"/>
          </p:nvSpPr>
          <p:spPr bwMode="auto">
            <a:xfrm>
              <a:off x="3204373"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37" name="Oval 299"/>
            <p:cNvSpPr>
              <a:spLocks noChangeAspect="1" noChangeArrowheads="1"/>
            </p:cNvSpPr>
            <p:nvPr userDrawn="1"/>
          </p:nvSpPr>
          <p:spPr bwMode="auto">
            <a:xfrm>
              <a:off x="3315949"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38" name="Oval 300"/>
            <p:cNvSpPr>
              <a:spLocks noChangeAspect="1" noChangeArrowheads="1"/>
            </p:cNvSpPr>
            <p:nvPr userDrawn="1"/>
          </p:nvSpPr>
          <p:spPr bwMode="auto">
            <a:xfrm>
              <a:off x="3878352"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39" name="Oval 301"/>
            <p:cNvSpPr>
              <a:spLocks noChangeAspect="1" noChangeArrowheads="1"/>
            </p:cNvSpPr>
            <p:nvPr userDrawn="1"/>
          </p:nvSpPr>
          <p:spPr bwMode="auto">
            <a:xfrm>
              <a:off x="3989928"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40" name="Oval 302"/>
            <p:cNvSpPr>
              <a:spLocks noChangeAspect="1" noChangeArrowheads="1"/>
            </p:cNvSpPr>
            <p:nvPr userDrawn="1"/>
          </p:nvSpPr>
          <p:spPr bwMode="auto">
            <a:xfrm>
              <a:off x="4552332"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41" name="Oval 303"/>
            <p:cNvSpPr>
              <a:spLocks noChangeAspect="1" noChangeArrowheads="1"/>
            </p:cNvSpPr>
            <p:nvPr userDrawn="1"/>
          </p:nvSpPr>
          <p:spPr bwMode="auto">
            <a:xfrm>
              <a:off x="4663908"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42" name="Oval 304"/>
            <p:cNvSpPr>
              <a:spLocks noChangeAspect="1" noChangeArrowheads="1"/>
            </p:cNvSpPr>
            <p:nvPr userDrawn="1"/>
          </p:nvSpPr>
          <p:spPr bwMode="auto">
            <a:xfrm>
              <a:off x="4776992"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43" name="Oval 305"/>
            <p:cNvSpPr>
              <a:spLocks noChangeAspect="1" noChangeArrowheads="1"/>
            </p:cNvSpPr>
            <p:nvPr userDrawn="1"/>
          </p:nvSpPr>
          <p:spPr bwMode="auto">
            <a:xfrm>
              <a:off x="4888568"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44" name="Oval 306"/>
            <p:cNvSpPr>
              <a:spLocks noChangeAspect="1" noChangeArrowheads="1"/>
            </p:cNvSpPr>
            <p:nvPr userDrawn="1"/>
          </p:nvSpPr>
          <p:spPr bwMode="auto">
            <a:xfrm>
              <a:off x="5001652"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45" name="Oval 307"/>
            <p:cNvSpPr>
              <a:spLocks noChangeAspect="1" noChangeArrowheads="1"/>
            </p:cNvSpPr>
            <p:nvPr userDrawn="1"/>
          </p:nvSpPr>
          <p:spPr bwMode="auto">
            <a:xfrm>
              <a:off x="5113228"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46" name="Oval 308"/>
            <p:cNvSpPr>
              <a:spLocks noChangeAspect="1" noChangeArrowheads="1"/>
            </p:cNvSpPr>
            <p:nvPr userDrawn="1"/>
          </p:nvSpPr>
          <p:spPr bwMode="auto">
            <a:xfrm>
              <a:off x="522631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47" name="Oval 309"/>
            <p:cNvSpPr>
              <a:spLocks noChangeAspect="1" noChangeArrowheads="1"/>
            </p:cNvSpPr>
            <p:nvPr userDrawn="1"/>
          </p:nvSpPr>
          <p:spPr bwMode="auto">
            <a:xfrm>
              <a:off x="5337887"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48" name="Oval 310"/>
            <p:cNvSpPr>
              <a:spLocks noChangeAspect="1" noChangeArrowheads="1"/>
            </p:cNvSpPr>
            <p:nvPr userDrawn="1"/>
          </p:nvSpPr>
          <p:spPr bwMode="auto">
            <a:xfrm>
              <a:off x="5450972"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49" name="Oval 311"/>
            <p:cNvSpPr>
              <a:spLocks noChangeAspect="1" noChangeArrowheads="1"/>
            </p:cNvSpPr>
            <p:nvPr userDrawn="1"/>
          </p:nvSpPr>
          <p:spPr bwMode="auto">
            <a:xfrm>
              <a:off x="5562548"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50" name="Oval 312"/>
            <p:cNvSpPr>
              <a:spLocks noChangeAspect="1" noChangeArrowheads="1"/>
            </p:cNvSpPr>
            <p:nvPr userDrawn="1"/>
          </p:nvSpPr>
          <p:spPr bwMode="auto">
            <a:xfrm>
              <a:off x="567563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51" name="Oval 313"/>
            <p:cNvSpPr>
              <a:spLocks noChangeAspect="1" noChangeArrowheads="1"/>
            </p:cNvSpPr>
            <p:nvPr userDrawn="1"/>
          </p:nvSpPr>
          <p:spPr bwMode="auto">
            <a:xfrm>
              <a:off x="5787207"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52" name="Oval 314"/>
            <p:cNvSpPr>
              <a:spLocks noChangeAspect="1" noChangeArrowheads="1"/>
            </p:cNvSpPr>
            <p:nvPr userDrawn="1"/>
          </p:nvSpPr>
          <p:spPr bwMode="auto">
            <a:xfrm>
              <a:off x="590029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53" name="Oval 315"/>
            <p:cNvSpPr>
              <a:spLocks noChangeAspect="1" noChangeArrowheads="1"/>
            </p:cNvSpPr>
            <p:nvPr userDrawn="1"/>
          </p:nvSpPr>
          <p:spPr bwMode="auto">
            <a:xfrm>
              <a:off x="6013375"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54" name="Oval 316"/>
            <p:cNvSpPr>
              <a:spLocks noChangeAspect="1" noChangeArrowheads="1"/>
            </p:cNvSpPr>
            <p:nvPr userDrawn="1"/>
          </p:nvSpPr>
          <p:spPr bwMode="auto">
            <a:xfrm>
              <a:off x="612495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55" name="Oval 317"/>
            <p:cNvSpPr>
              <a:spLocks noChangeAspect="1" noChangeArrowheads="1"/>
            </p:cNvSpPr>
            <p:nvPr userDrawn="1"/>
          </p:nvSpPr>
          <p:spPr bwMode="auto">
            <a:xfrm>
              <a:off x="6238035"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56" name="Oval 318"/>
            <p:cNvSpPr>
              <a:spLocks noChangeAspect="1" noChangeArrowheads="1"/>
            </p:cNvSpPr>
            <p:nvPr userDrawn="1"/>
          </p:nvSpPr>
          <p:spPr bwMode="auto">
            <a:xfrm>
              <a:off x="634961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57" name="Oval 319"/>
            <p:cNvSpPr>
              <a:spLocks noChangeAspect="1" noChangeArrowheads="1"/>
            </p:cNvSpPr>
            <p:nvPr userDrawn="1"/>
          </p:nvSpPr>
          <p:spPr bwMode="auto">
            <a:xfrm>
              <a:off x="6462694"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58" name="Oval 320"/>
            <p:cNvSpPr>
              <a:spLocks noChangeAspect="1" noChangeArrowheads="1"/>
            </p:cNvSpPr>
            <p:nvPr userDrawn="1"/>
          </p:nvSpPr>
          <p:spPr bwMode="auto">
            <a:xfrm>
              <a:off x="657427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59" name="Oval 321"/>
            <p:cNvSpPr>
              <a:spLocks noChangeAspect="1" noChangeArrowheads="1"/>
            </p:cNvSpPr>
            <p:nvPr userDrawn="1"/>
          </p:nvSpPr>
          <p:spPr bwMode="auto">
            <a:xfrm>
              <a:off x="6687355"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60" name="Oval 322"/>
            <p:cNvSpPr>
              <a:spLocks noChangeAspect="1" noChangeArrowheads="1"/>
            </p:cNvSpPr>
            <p:nvPr userDrawn="1"/>
          </p:nvSpPr>
          <p:spPr bwMode="auto">
            <a:xfrm>
              <a:off x="679893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61" name="Oval 323"/>
            <p:cNvSpPr>
              <a:spLocks noChangeAspect="1" noChangeArrowheads="1"/>
            </p:cNvSpPr>
            <p:nvPr userDrawn="1"/>
          </p:nvSpPr>
          <p:spPr bwMode="auto">
            <a:xfrm>
              <a:off x="6912014"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62" name="Oval 324"/>
            <p:cNvSpPr>
              <a:spLocks noChangeAspect="1" noChangeArrowheads="1"/>
            </p:cNvSpPr>
            <p:nvPr userDrawn="1"/>
          </p:nvSpPr>
          <p:spPr bwMode="auto">
            <a:xfrm>
              <a:off x="702359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63" name="Oval 325"/>
            <p:cNvSpPr>
              <a:spLocks noChangeAspect="1" noChangeArrowheads="1"/>
            </p:cNvSpPr>
            <p:nvPr userDrawn="1"/>
          </p:nvSpPr>
          <p:spPr bwMode="auto">
            <a:xfrm>
              <a:off x="7136674"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64" name="Oval 326"/>
            <p:cNvSpPr>
              <a:spLocks noChangeAspect="1" noChangeArrowheads="1"/>
            </p:cNvSpPr>
            <p:nvPr userDrawn="1"/>
          </p:nvSpPr>
          <p:spPr bwMode="auto">
            <a:xfrm>
              <a:off x="7248250"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65" name="Oval 327"/>
            <p:cNvSpPr>
              <a:spLocks noChangeAspect="1" noChangeArrowheads="1"/>
            </p:cNvSpPr>
            <p:nvPr userDrawn="1"/>
          </p:nvSpPr>
          <p:spPr bwMode="auto">
            <a:xfrm>
              <a:off x="7361334"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66" name="Oval 328"/>
            <p:cNvSpPr>
              <a:spLocks noChangeAspect="1" noChangeArrowheads="1"/>
            </p:cNvSpPr>
            <p:nvPr userDrawn="1"/>
          </p:nvSpPr>
          <p:spPr bwMode="auto">
            <a:xfrm>
              <a:off x="747291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67" name="Oval 329"/>
            <p:cNvSpPr>
              <a:spLocks noChangeAspect="1" noChangeArrowheads="1"/>
            </p:cNvSpPr>
            <p:nvPr userDrawn="1"/>
          </p:nvSpPr>
          <p:spPr bwMode="auto">
            <a:xfrm>
              <a:off x="7585994"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68" name="Oval 330"/>
            <p:cNvSpPr>
              <a:spLocks noChangeAspect="1" noChangeArrowheads="1"/>
            </p:cNvSpPr>
            <p:nvPr userDrawn="1"/>
          </p:nvSpPr>
          <p:spPr bwMode="auto">
            <a:xfrm>
              <a:off x="7697570"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69" name="Oval 331"/>
            <p:cNvSpPr>
              <a:spLocks noChangeAspect="1" noChangeArrowheads="1"/>
            </p:cNvSpPr>
            <p:nvPr userDrawn="1"/>
          </p:nvSpPr>
          <p:spPr bwMode="auto">
            <a:xfrm>
              <a:off x="7810653"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70" name="Oval 332"/>
            <p:cNvSpPr>
              <a:spLocks noChangeAspect="1" noChangeArrowheads="1"/>
            </p:cNvSpPr>
            <p:nvPr userDrawn="1"/>
          </p:nvSpPr>
          <p:spPr bwMode="auto">
            <a:xfrm>
              <a:off x="7922229"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71" name="Oval 333"/>
            <p:cNvSpPr>
              <a:spLocks noChangeAspect="1" noChangeArrowheads="1"/>
            </p:cNvSpPr>
            <p:nvPr userDrawn="1"/>
          </p:nvSpPr>
          <p:spPr bwMode="auto">
            <a:xfrm>
              <a:off x="8035314"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72" name="Oval 334"/>
            <p:cNvSpPr>
              <a:spLocks noChangeAspect="1" noChangeArrowheads="1"/>
            </p:cNvSpPr>
            <p:nvPr userDrawn="1"/>
          </p:nvSpPr>
          <p:spPr bwMode="auto">
            <a:xfrm>
              <a:off x="8146890"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73" name="Oval 335"/>
            <p:cNvSpPr>
              <a:spLocks noChangeAspect="1" noChangeArrowheads="1"/>
            </p:cNvSpPr>
            <p:nvPr userDrawn="1"/>
          </p:nvSpPr>
          <p:spPr bwMode="auto">
            <a:xfrm>
              <a:off x="8259973"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74" name="Oval 336"/>
            <p:cNvSpPr>
              <a:spLocks noChangeAspect="1" noChangeArrowheads="1"/>
            </p:cNvSpPr>
            <p:nvPr userDrawn="1"/>
          </p:nvSpPr>
          <p:spPr bwMode="auto">
            <a:xfrm>
              <a:off x="8371549"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75" name="Oval 337"/>
            <p:cNvSpPr>
              <a:spLocks noChangeAspect="1" noChangeArrowheads="1"/>
            </p:cNvSpPr>
            <p:nvPr userDrawn="1"/>
          </p:nvSpPr>
          <p:spPr bwMode="auto">
            <a:xfrm>
              <a:off x="8484633"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76" name="Oval 338"/>
            <p:cNvSpPr>
              <a:spLocks noChangeAspect="1" noChangeArrowheads="1"/>
            </p:cNvSpPr>
            <p:nvPr userDrawn="1"/>
          </p:nvSpPr>
          <p:spPr bwMode="auto">
            <a:xfrm>
              <a:off x="39537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77" name="Oval 339"/>
            <p:cNvSpPr>
              <a:spLocks noChangeAspect="1" noChangeArrowheads="1"/>
            </p:cNvSpPr>
            <p:nvPr userDrawn="1"/>
          </p:nvSpPr>
          <p:spPr bwMode="auto">
            <a:xfrm>
              <a:off x="506947"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78" name="Oval 340"/>
            <p:cNvSpPr>
              <a:spLocks noChangeAspect="1" noChangeArrowheads="1"/>
            </p:cNvSpPr>
            <p:nvPr userDrawn="1"/>
          </p:nvSpPr>
          <p:spPr bwMode="auto">
            <a:xfrm>
              <a:off x="62003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79" name="Oval 341"/>
            <p:cNvSpPr>
              <a:spLocks noChangeAspect="1" noChangeArrowheads="1"/>
            </p:cNvSpPr>
            <p:nvPr userDrawn="1"/>
          </p:nvSpPr>
          <p:spPr bwMode="auto">
            <a:xfrm>
              <a:off x="731607"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80" name="Oval 342"/>
            <p:cNvSpPr>
              <a:spLocks noChangeAspect="1" noChangeArrowheads="1"/>
            </p:cNvSpPr>
            <p:nvPr userDrawn="1"/>
          </p:nvSpPr>
          <p:spPr bwMode="auto">
            <a:xfrm>
              <a:off x="844691"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81" name="Oval 343"/>
            <p:cNvSpPr>
              <a:spLocks noChangeAspect="1" noChangeArrowheads="1"/>
            </p:cNvSpPr>
            <p:nvPr userDrawn="1"/>
          </p:nvSpPr>
          <p:spPr bwMode="auto">
            <a:xfrm>
              <a:off x="956267"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82" name="Oval 344"/>
            <p:cNvSpPr>
              <a:spLocks noChangeAspect="1" noChangeArrowheads="1"/>
            </p:cNvSpPr>
            <p:nvPr userDrawn="1"/>
          </p:nvSpPr>
          <p:spPr bwMode="auto">
            <a:xfrm>
              <a:off x="106935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83" name="Oval 345"/>
            <p:cNvSpPr>
              <a:spLocks noChangeAspect="1" noChangeArrowheads="1"/>
            </p:cNvSpPr>
            <p:nvPr userDrawn="1"/>
          </p:nvSpPr>
          <p:spPr bwMode="auto">
            <a:xfrm>
              <a:off x="1180927"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84" name="Oval 346"/>
            <p:cNvSpPr>
              <a:spLocks noChangeAspect="1" noChangeArrowheads="1"/>
            </p:cNvSpPr>
            <p:nvPr userDrawn="1"/>
          </p:nvSpPr>
          <p:spPr bwMode="auto">
            <a:xfrm>
              <a:off x="129401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85" name="Oval 347"/>
            <p:cNvSpPr>
              <a:spLocks noChangeAspect="1" noChangeArrowheads="1"/>
            </p:cNvSpPr>
            <p:nvPr userDrawn="1"/>
          </p:nvSpPr>
          <p:spPr bwMode="auto">
            <a:xfrm>
              <a:off x="1405586"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86" name="Oval 348"/>
            <p:cNvSpPr>
              <a:spLocks noChangeAspect="1" noChangeArrowheads="1"/>
            </p:cNvSpPr>
            <p:nvPr userDrawn="1"/>
          </p:nvSpPr>
          <p:spPr bwMode="auto">
            <a:xfrm>
              <a:off x="151867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87" name="Oval 349"/>
            <p:cNvSpPr>
              <a:spLocks noChangeAspect="1" noChangeArrowheads="1"/>
            </p:cNvSpPr>
            <p:nvPr userDrawn="1"/>
          </p:nvSpPr>
          <p:spPr bwMode="auto">
            <a:xfrm>
              <a:off x="1630247"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88" name="Oval 350"/>
            <p:cNvSpPr>
              <a:spLocks noChangeAspect="1" noChangeArrowheads="1"/>
            </p:cNvSpPr>
            <p:nvPr userDrawn="1"/>
          </p:nvSpPr>
          <p:spPr bwMode="auto">
            <a:xfrm>
              <a:off x="174333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89" name="Oval 351"/>
            <p:cNvSpPr>
              <a:spLocks noChangeAspect="1" noChangeArrowheads="1"/>
            </p:cNvSpPr>
            <p:nvPr userDrawn="1"/>
          </p:nvSpPr>
          <p:spPr bwMode="auto">
            <a:xfrm>
              <a:off x="1854906"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90" name="Oval 352"/>
            <p:cNvSpPr>
              <a:spLocks noChangeAspect="1" noChangeArrowheads="1"/>
            </p:cNvSpPr>
            <p:nvPr userDrawn="1"/>
          </p:nvSpPr>
          <p:spPr bwMode="auto">
            <a:xfrm>
              <a:off x="1967990"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91" name="Oval 353"/>
            <p:cNvSpPr>
              <a:spLocks noChangeAspect="1" noChangeArrowheads="1"/>
            </p:cNvSpPr>
            <p:nvPr userDrawn="1"/>
          </p:nvSpPr>
          <p:spPr bwMode="auto">
            <a:xfrm>
              <a:off x="2079566"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92" name="Oval 354"/>
            <p:cNvSpPr>
              <a:spLocks noChangeAspect="1" noChangeArrowheads="1"/>
            </p:cNvSpPr>
            <p:nvPr userDrawn="1"/>
          </p:nvSpPr>
          <p:spPr bwMode="auto">
            <a:xfrm>
              <a:off x="2528886"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93" name="Oval 355"/>
            <p:cNvSpPr>
              <a:spLocks noChangeAspect="1" noChangeArrowheads="1"/>
            </p:cNvSpPr>
            <p:nvPr userDrawn="1"/>
          </p:nvSpPr>
          <p:spPr bwMode="auto">
            <a:xfrm>
              <a:off x="3315949"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94" name="Oval 356"/>
            <p:cNvSpPr>
              <a:spLocks noChangeAspect="1" noChangeArrowheads="1"/>
            </p:cNvSpPr>
            <p:nvPr userDrawn="1"/>
          </p:nvSpPr>
          <p:spPr bwMode="auto">
            <a:xfrm>
              <a:off x="3765269"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95" name="Oval 357"/>
            <p:cNvSpPr>
              <a:spLocks noChangeAspect="1" noChangeArrowheads="1"/>
            </p:cNvSpPr>
            <p:nvPr userDrawn="1"/>
          </p:nvSpPr>
          <p:spPr bwMode="auto">
            <a:xfrm>
              <a:off x="4439248"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96" name="Oval 358"/>
            <p:cNvSpPr>
              <a:spLocks noChangeAspect="1" noChangeArrowheads="1"/>
            </p:cNvSpPr>
            <p:nvPr userDrawn="1"/>
          </p:nvSpPr>
          <p:spPr bwMode="auto">
            <a:xfrm>
              <a:off x="4552332"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97" name="Oval 359"/>
            <p:cNvSpPr>
              <a:spLocks noChangeAspect="1" noChangeArrowheads="1"/>
            </p:cNvSpPr>
            <p:nvPr userDrawn="1"/>
          </p:nvSpPr>
          <p:spPr bwMode="auto">
            <a:xfrm>
              <a:off x="4663908" y="2074514"/>
              <a:ext cx="85943" cy="85943"/>
            </a:xfrm>
            <a:prstGeom prst="ellipse">
              <a:avLst/>
            </a:prstGeom>
            <a:grpFill/>
            <a:ln>
              <a:noFill/>
            </a:ln>
            <a:effectLst/>
          </p:spPr>
          <p:txBody>
            <a:bodyPr wrap="none" anchor="ctr"/>
            <a:lstStyle/>
            <a:p>
              <a:pPr defTabSz="914122"/>
              <a:endParaRPr lang="en-US" dirty="0">
                <a:solidFill>
                  <a:srgbClr val="292929"/>
                </a:solidFill>
              </a:endParaRPr>
            </a:p>
          </p:txBody>
        </p:sp>
        <p:sp>
          <p:nvSpPr>
            <p:cNvPr id="398" name="Oval 360"/>
            <p:cNvSpPr>
              <a:spLocks noChangeAspect="1" noChangeArrowheads="1"/>
            </p:cNvSpPr>
            <p:nvPr userDrawn="1"/>
          </p:nvSpPr>
          <p:spPr bwMode="auto">
            <a:xfrm>
              <a:off x="4888568"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399" name="Oval 361"/>
            <p:cNvSpPr>
              <a:spLocks noChangeAspect="1" noChangeArrowheads="1"/>
            </p:cNvSpPr>
            <p:nvPr userDrawn="1"/>
          </p:nvSpPr>
          <p:spPr bwMode="auto">
            <a:xfrm>
              <a:off x="5001652"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00" name="Oval 362"/>
            <p:cNvSpPr>
              <a:spLocks noChangeAspect="1" noChangeArrowheads="1"/>
            </p:cNvSpPr>
            <p:nvPr userDrawn="1"/>
          </p:nvSpPr>
          <p:spPr bwMode="auto">
            <a:xfrm>
              <a:off x="5113228"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01" name="Oval 363"/>
            <p:cNvSpPr>
              <a:spLocks noChangeAspect="1" noChangeArrowheads="1"/>
            </p:cNvSpPr>
            <p:nvPr userDrawn="1"/>
          </p:nvSpPr>
          <p:spPr bwMode="auto">
            <a:xfrm>
              <a:off x="5226311" y="2074514"/>
              <a:ext cx="85944" cy="85943"/>
            </a:xfrm>
            <a:prstGeom prst="ellipse">
              <a:avLst/>
            </a:prstGeom>
            <a:grpFill/>
            <a:ln>
              <a:noFill/>
            </a:ln>
            <a:effectLst/>
          </p:spPr>
          <p:txBody>
            <a:bodyPr wrap="none" anchor="ctr"/>
            <a:lstStyle/>
            <a:p>
              <a:pPr defTabSz="914122"/>
              <a:endParaRPr lang="en-US">
                <a:solidFill>
                  <a:srgbClr val="292929"/>
                </a:solidFill>
              </a:endParaRPr>
            </a:p>
          </p:txBody>
        </p:sp>
        <p:sp>
          <p:nvSpPr>
            <p:cNvPr id="402" name="Oval 364"/>
            <p:cNvSpPr>
              <a:spLocks noChangeAspect="1" noChangeArrowheads="1"/>
            </p:cNvSpPr>
            <p:nvPr userDrawn="1"/>
          </p:nvSpPr>
          <p:spPr bwMode="auto">
            <a:xfrm>
              <a:off x="5337887"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03" name="Oval 365"/>
            <p:cNvSpPr>
              <a:spLocks noChangeAspect="1" noChangeArrowheads="1"/>
            </p:cNvSpPr>
            <p:nvPr userDrawn="1"/>
          </p:nvSpPr>
          <p:spPr bwMode="auto">
            <a:xfrm>
              <a:off x="5450972"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04" name="Oval 366"/>
            <p:cNvSpPr>
              <a:spLocks noChangeAspect="1" noChangeArrowheads="1"/>
            </p:cNvSpPr>
            <p:nvPr userDrawn="1"/>
          </p:nvSpPr>
          <p:spPr bwMode="auto">
            <a:xfrm>
              <a:off x="5562548"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05" name="Oval 367"/>
            <p:cNvSpPr>
              <a:spLocks noChangeAspect="1" noChangeArrowheads="1"/>
            </p:cNvSpPr>
            <p:nvPr userDrawn="1"/>
          </p:nvSpPr>
          <p:spPr bwMode="auto">
            <a:xfrm>
              <a:off x="5675631"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06" name="Oval 368"/>
            <p:cNvSpPr>
              <a:spLocks noChangeAspect="1" noChangeArrowheads="1"/>
            </p:cNvSpPr>
            <p:nvPr userDrawn="1"/>
          </p:nvSpPr>
          <p:spPr bwMode="auto">
            <a:xfrm>
              <a:off x="5787207"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07" name="Oval 369"/>
            <p:cNvSpPr>
              <a:spLocks noChangeAspect="1" noChangeArrowheads="1"/>
            </p:cNvSpPr>
            <p:nvPr userDrawn="1"/>
          </p:nvSpPr>
          <p:spPr bwMode="auto">
            <a:xfrm>
              <a:off x="590029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08" name="Oval 370"/>
            <p:cNvSpPr>
              <a:spLocks noChangeAspect="1" noChangeArrowheads="1"/>
            </p:cNvSpPr>
            <p:nvPr userDrawn="1"/>
          </p:nvSpPr>
          <p:spPr bwMode="auto">
            <a:xfrm>
              <a:off x="6013375"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09" name="Oval 371"/>
            <p:cNvSpPr>
              <a:spLocks noChangeAspect="1" noChangeArrowheads="1"/>
            </p:cNvSpPr>
            <p:nvPr userDrawn="1"/>
          </p:nvSpPr>
          <p:spPr bwMode="auto">
            <a:xfrm>
              <a:off x="6124951"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10" name="Oval 372"/>
            <p:cNvSpPr>
              <a:spLocks noChangeAspect="1" noChangeArrowheads="1"/>
            </p:cNvSpPr>
            <p:nvPr userDrawn="1"/>
          </p:nvSpPr>
          <p:spPr bwMode="auto">
            <a:xfrm>
              <a:off x="6238035"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11" name="Oval 373"/>
            <p:cNvSpPr>
              <a:spLocks noChangeAspect="1" noChangeArrowheads="1"/>
            </p:cNvSpPr>
            <p:nvPr userDrawn="1"/>
          </p:nvSpPr>
          <p:spPr bwMode="auto">
            <a:xfrm>
              <a:off x="634961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12" name="Oval 374"/>
            <p:cNvSpPr>
              <a:spLocks noChangeAspect="1" noChangeArrowheads="1"/>
            </p:cNvSpPr>
            <p:nvPr userDrawn="1"/>
          </p:nvSpPr>
          <p:spPr bwMode="auto">
            <a:xfrm>
              <a:off x="6462694"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13" name="Oval 375"/>
            <p:cNvSpPr>
              <a:spLocks noChangeAspect="1" noChangeArrowheads="1"/>
            </p:cNvSpPr>
            <p:nvPr userDrawn="1"/>
          </p:nvSpPr>
          <p:spPr bwMode="auto">
            <a:xfrm>
              <a:off x="657427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14" name="Oval 376"/>
            <p:cNvSpPr>
              <a:spLocks noChangeAspect="1" noChangeArrowheads="1"/>
            </p:cNvSpPr>
            <p:nvPr userDrawn="1"/>
          </p:nvSpPr>
          <p:spPr bwMode="auto">
            <a:xfrm>
              <a:off x="6687355"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15" name="Oval 377"/>
            <p:cNvSpPr>
              <a:spLocks noChangeAspect="1" noChangeArrowheads="1"/>
            </p:cNvSpPr>
            <p:nvPr userDrawn="1"/>
          </p:nvSpPr>
          <p:spPr bwMode="auto">
            <a:xfrm>
              <a:off x="679893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16" name="Oval 378"/>
            <p:cNvSpPr>
              <a:spLocks noChangeAspect="1" noChangeArrowheads="1"/>
            </p:cNvSpPr>
            <p:nvPr userDrawn="1"/>
          </p:nvSpPr>
          <p:spPr bwMode="auto">
            <a:xfrm>
              <a:off x="6912014"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17" name="Oval 379"/>
            <p:cNvSpPr>
              <a:spLocks noChangeAspect="1" noChangeArrowheads="1"/>
            </p:cNvSpPr>
            <p:nvPr userDrawn="1"/>
          </p:nvSpPr>
          <p:spPr bwMode="auto">
            <a:xfrm>
              <a:off x="702359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18" name="Oval 380"/>
            <p:cNvSpPr>
              <a:spLocks noChangeAspect="1" noChangeArrowheads="1"/>
            </p:cNvSpPr>
            <p:nvPr userDrawn="1"/>
          </p:nvSpPr>
          <p:spPr bwMode="auto">
            <a:xfrm>
              <a:off x="7136674"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19" name="Oval 381"/>
            <p:cNvSpPr>
              <a:spLocks noChangeAspect="1" noChangeArrowheads="1"/>
            </p:cNvSpPr>
            <p:nvPr userDrawn="1"/>
          </p:nvSpPr>
          <p:spPr bwMode="auto">
            <a:xfrm>
              <a:off x="7248250"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20" name="Oval 382"/>
            <p:cNvSpPr>
              <a:spLocks noChangeAspect="1" noChangeArrowheads="1"/>
            </p:cNvSpPr>
            <p:nvPr userDrawn="1"/>
          </p:nvSpPr>
          <p:spPr bwMode="auto">
            <a:xfrm>
              <a:off x="7361334"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21" name="Oval 383"/>
            <p:cNvSpPr>
              <a:spLocks noChangeAspect="1" noChangeArrowheads="1"/>
            </p:cNvSpPr>
            <p:nvPr userDrawn="1"/>
          </p:nvSpPr>
          <p:spPr bwMode="auto">
            <a:xfrm>
              <a:off x="747291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22" name="Oval 384"/>
            <p:cNvSpPr>
              <a:spLocks noChangeAspect="1" noChangeArrowheads="1"/>
            </p:cNvSpPr>
            <p:nvPr userDrawn="1"/>
          </p:nvSpPr>
          <p:spPr bwMode="auto">
            <a:xfrm>
              <a:off x="7585994"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23" name="Oval 385"/>
            <p:cNvSpPr>
              <a:spLocks noChangeAspect="1" noChangeArrowheads="1"/>
            </p:cNvSpPr>
            <p:nvPr userDrawn="1"/>
          </p:nvSpPr>
          <p:spPr bwMode="auto">
            <a:xfrm>
              <a:off x="7697570"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24" name="Oval 386"/>
            <p:cNvSpPr>
              <a:spLocks noChangeAspect="1" noChangeArrowheads="1"/>
            </p:cNvSpPr>
            <p:nvPr userDrawn="1"/>
          </p:nvSpPr>
          <p:spPr bwMode="auto">
            <a:xfrm>
              <a:off x="7810653"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25" name="Oval 387"/>
            <p:cNvSpPr>
              <a:spLocks noChangeAspect="1" noChangeArrowheads="1"/>
            </p:cNvSpPr>
            <p:nvPr userDrawn="1"/>
          </p:nvSpPr>
          <p:spPr bwMode="auto">
            <a:xfrm>
              <a:off x="7922229"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26" name="Oval 388"/>
            <p:cNvSpPr>
              <a:spLocks noChangeAspect="1" noChangeArrowheads="1"/>
            </p:cNvSpPr>
            <p:nvPr userDrawn="1"/>
          </p:nvSpPr>
          <p:spPr bwMode="auto">
            <a:xfrm>
              <a:off x="8035314"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27" name="Oval 389"/>
            <p:cNvSpPr>
              <a:spLocks noChangeAspect="1" noChangeArrowheads="1"/>
            </p:cNvSpPr>
            <p:nvPr userDrawn="1"/>
          </p:nvSpPr>
          <p:spPr bwMode="auto">
            <a:xfrm>
              <a:off x="8146890"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28" name="Oval 390"/>
            <p:cNvSpPr>
              <a:spLocks noChangeAspect="1" noChangeArrowheads="1"/>
            </p:cNvSpPr>
            <p:nvPr userDrawn="1"/>
          </p:nvSpPr>
          <p:spPr bwMode="auto">
            <a:xfrm>
              <a:off x="8259973"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29" name="Oval 391"/>
            <p:cNvSpPr>
              <a:spLocks noChangeAspect="1" noChangeArrowheads="1"/>
            </p:cNvSpPr>
            <p:nvPr userDrawn="1"/>
          </p:nvSpPr>
          <p:spPr bwMode="auto">
            <a:xfrm>
              <a:off x="8371549"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30" name="Oval 392"/>
            <p:cNvSpPr>
              <a:spLocks noChangeAspect="1" noChangeArrowheads="1"/>
            </p:cNvSpPr>
            <p:nvPr userDrawn="1"/>
          </p:nvSpPr>
          <p:spPr bwMode="auto">
            <a:xfrm>
              <a:off x="395371"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31" name="Oval 393"/>
            <p:cNvSpPr>
              <a:spLocks noChangeAspect="1" noChangeArrowheads="1"/>
            </p:cNvSpPr>
            <p:nvPr userDrawn="1"/>
          </p:nvSpPr>
          <p:spPr bwMode="auto">
            <a:xfrm>
              <a:off x="506947"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32" name="Oval 394"/>
            <p:cNvSpPr>
              <a:spLocks noChangeAspect="1" noChangeArrowheads="1"/>
            </p:cNvSpPr>
            <p:nvPr userDrawn="1"/>
          </p:nvSpPr>
          <p:spPr bwMode="auto">
            <a:xfrm>
              <a:off x="62003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33" name="Oval 395"/>
            <p:cNvSpPr>
              <a:spLocks noChangeAspect="1" noChangeArrowheads="1"/>
            </p:cNvSpPr>
            <p:nvPr userDrawn="1"/>
          </p:nvSpPr>
          <p:spPr bwMode="auto">
            <a:xfrm>
              <a:off x="731607"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34" name="Oval 396"/>
            <p:cNvSpPr>
              <a:spLocks noChangeAspect="1" noChangeArrowheads="1"/>
            </p:cNvSpPr>
            <p:nvPr userDrawn="1"/>
          </p:nvSpPr>
          <p:spPr bwMode="auto">
            <a:xfrm>
              <a:off x="1180927"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35" name="Oval 397"/>
            <p:cNvSpPr>
              <a:spLocks noChangeAspect="1" noChangeArrowheads="1"/>
            </p:cNvSpPr>
            <p:nvPr userDrawn="1"/>
          </p:nvSpPr>
          <p:spPr bwMode="auto">
            <a:xfrm>
              <a:off x="129401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36" name="Oval 398"/>
            <p:cNvSpPr>
              <a:spLocks noChangeAspect="1" noChangeArrowheads="1"/>
            </p:cNvSpPr>
            <p:nvPr userDrawn="1"/>
          </p:nvSpPr>
          <p:spPr bwMode="auto">
            <a:xfrm>
              <a:off x="1405586"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37" name="Oval 399"/>
            <p:cNvSpPr>
              <a:spLocks noChangeAspect="1" noChangeArrowheads="1"/>
            </p:cNvSpPr>
            <p:nvPr userDrawn="1"/>
          </p:nvSpPr>
          <p:spPr bwMode="auto">
            <a:xfrm>
              <a:off x="151867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38" name="Oval 400"/>
            <p:cNvSpPr>
              <a:spLocks noChangeAspect="1" noChangeArrowheads="1"/>
            </p:cNvSpPr>
            <p:nvPr userDrawn="1"/>
          </p:nvSpPr>
          <p:spPr bwMode="auto">
            <a:xfrm>
              <a:off x="1630247"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39" name="Oval 401"/>
            <p:cNvSpPr>
              <a:spLocks noChangeAspect="1" noChangeArrowheads="1"/>
            </p:cNvSpPr>
            <p:nvPr userDrawn="1"/>
          </p:nvSpPr>
          <p:spPr bwMode="auto">
            <a:xfrm>
              <a:off x="174333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40" name="Oval 402"/>
            <p:cNvSpPr>
              <a:spLocks noChangeAspect="1" noChangeArrowheads="1"/>
            </p:cNvSpPr>
            <p:nvPr userDrawn="1"/>
          </p:nvSpPr>
          <p:spPr bwMode="auto">
            <a:xfrm>
              <a:off x="1854906"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41" name="Oval 403"/>
            <p:cNvSpPr>
              <a:spLocks noChangeAspect="1" noChangeArrowheads="1"/>
            </p:cNvSpPr>
            <p:nvPr userDrawn="1"/>
          </p:nvSpPr>
          <p:spPr bwMode="auto">
            <a:xfrm>
              <a:off x="1967990"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42" name="Oval 404"/>
            <p:cNvSpPr>
              <a:spLocks noChangeAspect="1" noChangeArrowheads="1"/>
            </p:cNvSpPr>
            <p:nvPr userDrawn="1"/>
          </p:nvSpPr>
          <p:spPr bwMode="auto">
            <a:xfrm>
              <a:off x="2079566"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43" name="Oval 405"/>
            <p:cNvSpPr>
              <a:spLocks noChangeAspect="1" noChangeArrowheads="1"/>
            </p:cNvSpPr>
            <p:nvPr userDrawn="1"/>
          </p:nvSpPr>
          <p:spPr bwMode="auto">
            <a:xfrm>
              <a:off x="2528886"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44" name="Oval 406"/>
            <p:cNvSpPr>
              <a:spLocks noChangeAspect="1" noChangeArrowheads="1"/>
            </p:cNvSpPr>
            <p:nvPr userDrawn="1"/>
          </p:nvSpPr>
          <p:spPr bwMode="auto">
            <a:xfrm>
              <a:off x="2641969"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45" name="Oval 407"/>
            <p:cNvSpPr>
              <a:spLocks noChangeAspect="1" noChangeArrowheads="1"/>
            </p:cNvSpPr>
            <p:nvPr userDrawn="1"/>
          </p:nvSpPr>
          <p:spPr bwMode="auto">
            <a:xfrm>
              <a:off x="2753545"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46" name="Oval 408"/>
            <p:cNvSpPr>
              <a:spLocks noChangeAspect="1" noChangeArrowheads="1"/>
            </p:cNvSpPr>
            <p:nvPr userDrawn="1"/>
          </p:nvSpPr>
          <p:spPr bwMode="auto">
            <a:xfrm>
              <a:off x="4214589" y="2178551"/>
              <a:ext cx="85943" cy="85944"/>
            </a:xfrm>
            <a:prstGeom prst="ellipse">
              <a:avLst/>
            </a:prstGeom>
            <a:grpFill/>
            <a:ln>
              <a:noFill/>
            </a:ln>
            <a:effectLst/>
          </p:spPr>
          <p:txBody>
            <a:bodyPr wrap="none" anchor="ctr"/>
            <a:lstStyle/>
            <a:p>
              <a:pPr defTabSz="914122"/>
              <a:endParaRPr lang="en-US" dirty="0">
                <a:solidFill>
                  <a:srgbClr val="292929"/>
                </a:solidFill>
              </a:endParaRPr>
            </a:p>
          </p:txBody>
        </p:sp>
        <p:sp>
          <p:nvSpPr>
            <p:cNvPr id="447" name="Oval 409"/>
            <p:cNvSpPr>
              <a:spLocks noChangeAspect="1" noChangeArrowheads="1"/>
            </p:cNvSpPr>
            <p:nvPr userDrawn="1"/>
          </p:nvSpPr>
          <p:spPr bwMode="auto">
            <a:xfrm>
              <a:off x="4439248"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48" name="Oval 410"/>
            <p:cNvSpPr>
              <a:spLocks noChangeAspect="1" noChangeArrowheads="1"/>
            </p:cNvSpPr>
            <p:nvPr userDrawn="1"/>
          </p:nvSpPr>
          <p:spPr bwMode="auto">
            <a:xfrm>
              <a:off x="4552332"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49" name="Oval 411"/>
            <p:cNvSpPr>
              <a:spLocks noChangeAspect="1" noChangeArrowheads="1"/>
            </p:cNvSpPr>
            <p:nvPr userDrawn="1"/>
          </p:nvSpPr>
          <p:spPr bwMode="auto">
            <a:xfrm>
              <a:off x="4663908"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50" name="Oval 412"/>
            <p:cNvSpPr>
              <a:spLocks noChangeAspect="1" noChangeArrowheads="1"/>
            </p:cNvSpPr>
            <p:nvPr userDrawn="1"/>
          </p:nvSpPr>
          <p:spPr bwMode="auto">
            <a:xfrm>
              <a:off x="4888568"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51" name="Oval 413"/>
            <p:cNvSpPr>
              <a:spLocks noChangeAspect="1" noChangeArrowheads="1"/>
            </p:cNvSpPr>
            <p:nvPr userDrawn="1"/>
          </p:nvSpPr>
          <p:spPr bwMode="auto">
            <a:xfrm>
              <a:off x="5001652"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52" name="Oval 414"/>
            <p:cNvSpPr>
              <a:spLocks noChangeAspect="1" noChangeArrowheads="1"/>
            </p:cNvSpPr>
            <p:nvPr userDrawn="1"/>
          </p:nvSpPr>
          <p:spPr bwMode="auto">
            <a:xfrm>
              <a:off x="5113228"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53" name="Oval 415"/>
            <p:cNvSpPr>
              <a:spLocks noChangeAspect="1" noChangeArrowheads="1"/>
            </p:cNvSpPr>
            <p:nvPr userDrawn="1"/>
          </p:nvSpPr>
          <p:spPr bwMode="auto">
            <a:xfrm>
              <a:off x="5226311"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54" name="Oval 416"/>
            <p:cNvSpPr>
              <a:spLocks noChangeAspect="1" noChangeArrowheads="1"/>
            </p:cNvSpPr>
            <p:nvPr userDrawn="1"/>
          </p:nvSpPr>
          <p:spPr bwMode="auto">
            <a:xfrm>
              <a:off x="5337887"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55" name="Oval 417"/>
            <p:cNvSpPr>
              <a:spLocks noChangeAspect="1" noChangeArrowheads="1"/>
            </p:cNvSpPr>
            <p:nvPr userDrawn="1"/>
          </p:nvSpPr>
          <p:spPr bwMode="auto">
            <a:xfrm>
              <a:off x="5450972"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56" name="Oval 418"/>
            <p:cNvSpPr>
              <a:spLocks noChangeAspect="1" noChangeArrowheads="1"/>
            </p:cNvSpPr>
            <p:nvPr userDrawn="1"/>
          </p:nvSpPr>
          <p:spPr bwMode="auto">
            <a:xfrm>
              <a:off x="5562548"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57" name="Oval 419"/>
            <p:cNvSpPr>
              <a:spLocks noChangeAspect="1" noChangeArrowheads="1"/>
            </p:cNvSpPr>
            <p:nvPr userDrawn="1"/>
          </p:nvSpPr>
          <p:spPr bwMode="auto">
            <a:xfrm>
              <a:off x="5675631"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58" name="Oval 420"/>
            <p:cNvSpPr>
              <a:spLocks noChangeAspect="1" noChangeArrowheads="1"/>
            </p:cNvSpPr>
            <p:nvPr userDrawn="1"/>
          </p:nvSpPr>
          <p:spPr bwMode="auto">
            <a:xfrm>
              <a:off x="5787207"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59" name="Oval 421"/>
            <p:cNvSpPr>
              <a:spLocks noChangeAspect="1" noChangeArrowheads="1"/>
            </p:cNvSpPr>
            <p:nvPr userDrawn="1"/>
          </p:nvSpPr>
          <p:spPr bwMode="auto">
            <a:xfrm>
              <a:off x="590029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60" name="Oval 422"/>
            <p:cNvSpPr>
              <a:spLocks noChangeAspect="1" noChangeArrowheads="1"/>
            </p:cNvSpPr>
            <p:nvPr userDrawn="1"/>
          </p:nvSpPr>
          <p:spPr bwMode="auto">
            <a:xfrm>
              <a:off x="6013375"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61" name="Oval 423"/>
            <p:cNvSpPr>
              <a:spLocks noChangeAspect="1" noChangeArrowheads="1"/>
            </p:cNvSpPr>
            <p:nvPr userDrawn="1"/>
          </p:nvSpPr>
          <p:spPr bwMode="auto">
            <a:xfrm>
              <a:off x="6124951"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62" name="Oval 424"/>
            <p:cNvSpPr>
              <a:spLocks noChangeAspect="1" noChangeArrowheads="1"/>
            </p:cNvSpPr>
            <p:nvPr userDrawn="1"/>
          </p:nvSpPr>
          <p:spPr bwMode="auto">
            <a:xfrm>
              <a:off x="6238035"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63" name="Oval 425"/>
            <p:cNvSpPr>
              <a:spLocks noChangeAspect="1" noChangeArrowheads="1"/>
            </p:cNvSpPr>
            <p:nvPr userDrawn="1"/>
          </p:nvSpPr>
          <p:spPr bwMode="auto">
            <a:xfrm>
              <a:off x="634961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64" name="Oval 426"/>
            <p:cNvSpPr>
              <a:spLocks noChangeAspect="1" noChangeArrowheads="1"/>
            </p:cNvSpPr>
            <p:nvPr userDrawn="1"/>
          </p:nvSpPr>
          <p:spPr bwMode="auto">
            <a:xfrm>
              <a:off x="6462694"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65" name="Oval 427"/>
            <p:cNvSpPr>
              <a:spLocks noChangeAspect="1" noChangeArrowheads="1"/>
            </p:cNvSpPr>
            <p:nvPr userDrawn="1"/>
          </p:nvSpPr>
          <p:spPr bwMode="auto">
            <a:xfrm>
              <a:off x="657427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66" name="Oval 428"/>
            <p:cNvSpPr>
              <a:spLocks noChangeAspect="1" noChangeArrowheads="1"/>
            </p:cNvSpPr>
            <p:nvPr userDrawn="1"/>
          </p:nvSpPr>
          <p:spPr bwMode="auto">
            <a:xfrm>
              <a:off x="6687355"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67" name="Oval 429"/>
            <p:cNvSpPr>
              <a:spLocks noChangeAspect="1" noChangeArrowheads="1"/>
            </p:cNvSpPr>
            <p:nvPr userDrawn="1"/>
          </p:nvSpPr>
          <p:spPr bwMode="auto">
            <a:xfrm>
              <a:off x="679893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68" name="Oval 430"/>
            <p:cNvSpPr>
              <a:spLocks noChangeAspect="1" noChangeArrowheads="1"/>
            </p:cNvSpPr>
            <p:nvPr userDrawn="1"/>
          </p:nvSpPr>
          <p:spPr bwMode="auto">
            <a:xfrm>
              <a:off x="6912014"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69" name="Oval 431"/>
            <p:cNvSpPr>
              <a:spLocks noChangeAspect="1" noChangeArrowheads="1"/>
            </p:cNvSpPr>
            <p:nvPr userDrawn="1"/>
          </p:nvSpPr>
          <p:spPr bwMode="auto">
            <a:xfrm>
              <a:off x="702359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70" name="Oval 432"/>
            <p:cNvSpPr>
              <a:spLocks noChangeAspect="1" noChangeArrowheads="1"/>
            </p:cNvSpPr>
            <p:nvPr userDrawn="1"/>
          </p:nvSpPr>
          <p:spPr bwMode="auto">
            <a:xfrm>
              <a:off x="7136674"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71" name="Oval 433"/>
            <p:cNvSpPr>
              <a:spLocks noChangeAspect="1" noChangeArrowheads="1"/>
            </p:cNvSpPr>
            <p:nvPr userDrawn="1"/>
          </p:nvSpPr>
          <p:spPr bwMode="auto">
            <a:xfrm>
              <a:off x="7248250"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72" name="Oval 434"/>
            <p:cNvSpPr>
              <a:spLocks noChangeAspect="1" noChangeArrowheads="1"/>
            </p:cNvSpPr>
            <p:nvPr userDrawn="1"/>
          </p:nvSpPr>
          <p:spPr bwMode="auto">
            <a:xfrm>
              <a:off x="7361334"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73" name="Oval 435"/>
            <p:cNvSpPr>
              <a:spLocks noChangeAspect="1" noChangeArrowheads="1"/>
            </p:cNvSpPr>
            <p:nvPr userDrawn="1"/>
          </p:nvSpPr>
          <p:spPr bwMode="auto">
            <a:xfrm>
              <a:off x="747291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74" name="Oval 436"/>
            <p:cNvSpPr>
              <a:spLocks noChangeAspect="1" noChangeArrowheads="1"/>
            </p:cNvSpPr>
            <p:nvPr userDrawn="1"/>
          </p:nvSpPr>
          <p:spPr bwMode="auto">
            <a:xfrm>
              <a:off x="7585994"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75" name="Oval 437"/>
            <p:cNvSpPr>
              <a:spLocks noChangeAspect="1" noChangeArrowheads="1"/>
            </p:cNvSpPr>
            <p:nvPr userDrawn="1"/>
          </p:nvSpPr>
          <p:spPr bwMode="auto">
            <a:xfrm>
              <a:off x="8035314"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76" name="Oval 438"/>
            <p:cNvSpPr>
              <a:spLocks noChangeAspect="1" noChangeArrowheads="1"/>
            </p:cNvSpPr>
            <p:nvPr userDrawn="1"/>
          </p:nvSpPr>
          <p:spPr bwMode="auto">
            <a:xfrm>
              <a:off x="8146890"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77" name="Oval 439"/>
            <p:cNvSpPr>
              <a:spLocks noChangeAspect="1" noChangeArrowheads="1"/>
            </p:cNvSpPr>
            <p:nvPr userDrawn="1"/>
          </p:nvSpPr>
          <p:spPr bwMode="auto">
            <a:xfrm>
              <a:off x="506947"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78" name="Oval 440"/>
            <p:cNvSpPr>
              <a:spLocks noChangeAspect="1" noChangeArrowheads="1"/>
            </p:cNvSpPr>
            <p:nvPr userDrawn="1"/>
          </p:nvSpPr>
          <p:spPr bwMode="auto">
            <a:xfrm>
              <a:off x="62003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79" name="Oval 441"/>
            <p:cNvSpPr>
              <a:spLocks noChangeAspect="1" noChangeArrowheads="1"/>
            </p:cNvSpPr>
            <p:nvPr userDrawn="1"/>
          </p:nvSpPr>
          <p:spPr bwMode="auto">
            <a:xfrm>
              <a:off x="731607"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80" name="Oval 442"/>
            <p:cNvSpPr>
              <a:spLocks noChangeAspect="1" noChangeArrowheads="1"/>
            </p:cNvSpPr>
            <p:nvPr userDrawn="1"/>
          </p:nvSpPr>
          <p:spPr bwMode="auto">
            <a:xfrm>
              <a:off x="1180927"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81" name="Oval 443"/>
            <p:cNvSpPr>
              <a:spLocks noChangeAspect="1" noChangeArrowheads="1"/>
            </p:cNvSpPr>
            <p:nvPr userDrawn="1"/>
          </p:nvSpPr>
          <p:spPr bwMode="auto">
            <a:xfrm>
              <a:off x="129401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82" name="Oval 444"/>
            <p:cNvSpPr>
              <a:spLocks noChangeAspect="1" noChangeArrowheads="1"/>
            </p:cNvSpPr>
            <p:nvPr userDrawn="1"/>
          </p:nvSpPr>
          <p:spPr bwMode="auto">
            <a:xfrm>
              <a:off x="1405586"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83" name="Oval 445"/>
            <p:cNvSpPr>
              <a:spLocks noChangeAspect="1" noChangeArrowheads="1"/>
            </p:cNvSpPr>
            <p:nvPr userDrawn="1"/>
          </p:nvSpPr>
          <p:spPr bwMode="auto">
            <a:xfrm>
              <a:off x="1518671"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84" name="Oval 446"/>
            <p:cNvSpPr>
              <a:spLocks noChangeAspect="1" noChangeArrowheads="1"/>
            </p:cNvSpPr>
            <p:nvPr userDrawn="1"/>
          </p:nvSpPr>
          <p:spPr bwMode="auto">
            <a:xfrm>
              <a:off x="1630247"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85" name="Oval 447"/>
            <p:cNvSpPr>
              <a:spLocks noChangeAspect="1" noChangeArrowheads="1"/>
            </p:cNvSpPr>
            <p:nvPr userDrawn="1"/>
          </p:nvSpPr>
          <p:spPr bwMode="auto">
            <a:xfrm>
              <a:off x="174333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86" name="Oval 448"/>
            <p:cNvSpPr>
              <a:spLocks noChangeAspect="1" noChangeArrowheads="1"/>
            </p:cNvSpPr>
            <p:nvPr userDrawn="1"/>
          </p:nvSpPr>
          <p:spPr bwMode="auto">
            <a:xfrm>
              <a:off x="1854906"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87" name="Oval 449"/>
            <p:cNvSpPr>
              <a:spLocks noChangeAspect="1" noChangeArrowheads="1"/>
            </p:cNvSpPr>
            <p:nvPr userDrawn="1"/>
          </p:nvSpPr>
          <p:spPr bwMode="auto">
            <a:xfrm>
              <a:off x="1967990"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88" name="Oval 450"/>
            <p:cNvSpPr>
              <a:spLocks noChangeAspect="1" noChangeArrowheads="1"/>
            </p:cNvSpPr>
            <p:nvPr userDrawn="1"/>
          </p:nvSpPr>
          <p:spPr bwMode="auto">
            <a:xfrm>
              <a:off x="2079566"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89" name="Oval 451"/>
            <p:cNvSpPr>
              <a:spLocks noChangeAspect="1" noChangeArrowheads="1"/>
            </p:cNvSpPr>
            <p:nvPr userDrawn="1"/>
          </p:nvSpPr>
          <p:spPr bwMode="auto">
            <a:xfrm>
              <a:off x="219265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90" name="Oval 452"/>
            <p:cNvSpPr>
              <a:spLocks noChangeAspect="1" noChangeArrowheads="1"/>
            </p:cNvSpPr>
            <p:nvPr userDrawn="1"/>
          </p:nvSpPr>
          <p:spPr bwMode="auto">
            <a:xfrm>
              <a:off x="2528886"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91" name="Oval 453"/>
            <p:cNvSpPr>
              <a:spLocks noChangeAspect="1" noChangeArrowheads="1"/>
            </p:cNvSpPr>
            <p:nvPr userDrawn="1"/>
          </p:nvSpPr>
          <p:spPr bwMode="auto">
            <a:xfrm>
              <a:off x="2641969"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92" name="Oval 454"/>
            <p:cNvSpPr>
              <a:spLocks noChangeAspect="1" noChangeArrowheads="1"/>
            </p:cNvSpPr>
            <p:nvPr userDrawn="1"/>
          </p:nvSpPr>
          <p:spPr bwMode="auto">
            <a:xfrm>
              <a:off x="2753545"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93" name="Oval 455"/>
            <p:cNvSpPr>
              <a:spLocks noChangeAspect="1" noChangeArrowheads="1"/>
            </p:cNvSpPr>
            <p:nvPr userDrawn="1"/>
          </p:nvSpPr>
          <p:spPr bwMode="auto">
            <a:xfrm>
              <a:off x="2866630"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94" name="Oval 456"/>
            <p:cNvSpPr>
              <a:spLocks noChangeAspect="1" noChangeArrowheads="1"/>
            </p:cNvSpPr>
            <p:nvPr userDrawn="1"/>
          </p:nvSpPr>
          <p:spPr bwMode="auto">
            <a:xfrm>
              <a:off x="4214589"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95" name="Oval 457"/>
            <p:cNvSpPr>
              <a:spLocks noChangeAspect="1" noChangeArrowheads="1"/>
            </p:cNvSpPr>
            <p:nvPr userDrawn="1"/>
          </p:nvSpPr>
          <p:spPr bwMode="auto">
            <a:xfrm>
              <a:off x="4552332"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96" name="Oval 458"/>
            <p:cNvSpPr>
              <a:spLocks noChangeAspect="1" noChangeArrowheads="1"/>
            </p:cNvSpPr>
            <p:nvPr userDrawn="1"/>
          </p:nvSpPr>
          <p:spPr bwMode="auto">
            <a:xfrm>
              <a:off x="4888568"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97" name="Oval 459"/>
            <p:cNvSpPr>
              <a:spLocks noChangeAspect="1" noChangeArrowheads="1"/>
            </p:cNvSpPr>
            <p:nvPr userDrawn="1"/>
          </p:nvSpPr>
          <p:spPr bwMode="auto">
            <a:xfrm>
              <a:off x="5001652"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98" name="Oval 460"/>
            <p:cNvSpPr>
              <a:spLocks noChangeAspect="1" noChangeArrowheads="1"/>
            </p:cNvSpPr>
            <p:nvPr userDrawn="1"/>
          </p:nvSpPr>
          <p:spPr bwMode="auto">
            <a:xfrm>
              <a:off x="5113228"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499" name="Oval 461"/>
            <p:cNvSpPr>
              <a:spLocks noChangeAspect="1" noChangeArrowheads="1"/>
            </p:cNvSpPr>
            <p:nvPr userDrawn="1"/>
          </p:nvSpPr>
          <p:spPr bwMode="auto">
            <a:xfrm>
              <a:off x="5226311"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00" name="Oval 462"/>
            <p:cNvSpPr>
              <a:spLocks noChangeAspect="1" noChangeArrowheads="1"/>
            </p:cNvSpPr>
            <p:nvPr userDrawn="1"/>
          </p:nvSpPr>
          <p:spPr bwMode="auto">
            <a:xfrm>
              <a:off x="5337887"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01" name="Oval 463"/>
            <p:cNvSpPr>
              <a:spLocks noChangeAspect="1" noChangeArrowheads="1"/>
            </p:cNvSpPr>
            <p:nvPr userDrawn="1"/>
          </p:nvSpPr>
          <p:spPr bwMode="auto">
            <a:xfrm>
              <a:off x="5450972"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02" name="Oval 464"/>
            <p:cNvSpPr>
              <a:spLocks noChangeAspect="1" noChangeArrowheads="1"/>
            </p:cNvSpPr>
            <p:nvPr userDrawn="1"/>
          </p:nvSpPr>
          <p:spPr bwMode="auto">
            <a:xfrm>
              <a:off x="5562548"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03" name="Oval 465"/>
            <p:cNvSpPr>
              <a:spLocks noChangeAspect="1" noChangeArrowheads="1"/>
            </p:cNvSpPr>
            <p:nvPr userDrawn="1"/>
          </p:nvSpPr>
          <p:spPr bwMode="auto">
            <a:xfrm>
              <a:off x="5675631"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04" name="Oval 466"/>
            <p:cNvSpPr>
              <a:spLocks noChangeAspect="1" noChangeArrowheads="1"/>
            </p:cNvSpPr>
            <p:nvPr userDrawn="1"/>
          </p:nvSpPr>
          <p:spPr bwMode="auto">
            <a:xfrm>
              <a:off x="5787207"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05" name="Oval 467"/>
            <p:cNvSpPr>
              <a:spLocks noChangeAspect="1" noChangeArrowheads="1"/>
            </p:cNvSpPr>
            <p:nvPr userDrawn="1"/>
          </p:nvSpPr>
          <p:spPr bwMode="auto">
            <a:xfrm>
              <a:off x="5900291"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06" name="Oval 468"/>
            <p:cNvSpPr>
              <a:spLocks noChangeAspect="1" noChangeArrowheads="1"/>
            </p:cNvSpPr>
            <p:nvPr userDrawn="1"/>
          </p:nvSpPr>
          <p:spPr bwMode="auto">
            <a:xfrm>
              <a:off x="6013375"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07" name="Oval 469"/>
            <p:cNvSpPr>
              <a:spLocks noChangeAspect="1" noChangeArrowheads="1"/>
            </p:cNvSpPr>
            <p:nvPr userDrawn="1"/>
          </p:nvSpPr>
          <p:spPr bwMode="auto">
            <a:xfrm>
              <a:off x="6124951"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08" name="Oval 470"/>
            <p:cNvSpPr>
              <a:spLocks noChangeAspect="1" noChangeArrowheads="1"/>
            </p:cNvSpPr>
            <p:nvPr userDrawn="1"/>
          </p:nvSpPr>
          <p:spPr bwMode="auto">
            <a:xfrm>
              <a:off x="6238035"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09" name="Oval 471"/>
            <p:cNvSpPr>
              <a:spLocks noChangeAspect="1" noChangeArrowheads="1"/>
            </p:cNvSpPr>
            <p:nvPr userDrawn="1"/>
          </p:nvSpPr>
          <p:spPr bwMode="auto">
            <a:xfrm>
              <a:off x="6349611"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10" name="Oval 472"/>
            <p:cNvSpPr>
              <a:spLocks noChangeAspect="1" noChangeArrowheads="1"/>
            </p:cNvSpPr>
            <p:nvPr userDrawn="1"/>
          </p:nvSpPr>
          <p:spPr bwMode="auto">
            <a:xfrm>
              <a:off x="6462694"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11" name="Oval 473"/>
            <p:cNvSpPr>
              <a:spLocks noChangeAspect="1" noChangeArrowheads="1"/>
            </p:cNvSpPr>
            <p:nvPr userDrawn="1"/>
          </p:nvSpPr>
          <p:spPr bwMode="auto">
            <a:xfrm>
              <a:off x="657427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12" name="Oval 474"/>
            <p:cNvSpPr>
              <a:spLocks noChangeAspect="1" noChangeArrowheads="1"/>
            </p:cNvSpPr>
            <p:nvPr userDrawn="1"/>
          </p:nvSpPr>
          <p:spPr bwMode="auto">
            <a:xfrm>
              <a:off x="6687355"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13" name="Oval 475"/>
            <p:cNvSpPr>
              <a:spLocks noChangeAspect="1" noChangeArrowheads="1"/>
            </p:cNvSpPr>
            <p:nvPr userDrawn="1"/>
          </p:nvSpPr>
          <p:spPr bwMode="auto">
            <a:xfrm>
              <a:off x="6798931"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14" name="Oval 476"/>
            <p:cNvSpPr>
              <a:spLocks noChangeAspect="1" noChangeArrowheads="1"/>
            </p:cNvSpPr>
            <p:nvPr userDrawn="1"/>
          </p:nvSpPr>
          <p:spPr bwMode="auto">
            <a:xfrm>
              <a:off x="6912014"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15" name="Oval 477"/>
            <p:cNvSpPr>
              <a:spLocks noChangeAspect="1" noChangeArrowheads="1"/>
            </p:cNvSpPr>
            <p:nvPr userDrawn="1"/>
          </p:nvSpPr>
          <p:spPr bwMode="auto">
            <a:xfrm>
              <a:off x="702359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16" name="Oval 478"/>
            <p:cNvSpPr>
              <a:spLocks noChangeAspect="1" noChangeArrowheads="1"/>
            </p:cNvSpPr>
            <p:nvPr userDrawn="1"/>
          </p:nvSpPr>
          <p:spPr bwMode="auto">
            <a:xfrm>
              <a:off x="7136674"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17" name="Oval 479"/>
            <p:cNvSpPr>
              <a:spLocks noChangeAspect="1" noChangeArrowheads="1"/>
            </p:cNvSpPr>
            <p:nvPr userDrawn="1"/>
          </p:nvSpPr>
          <p:spPr bwMode="auto">
            <a:xfrm>
              <a:off x="7248250"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18" name="Oval 480"/>
            <p:cNvSpPr>
              <a:spLocks noChangeAspect="1" noChangeArrowheads="1"/>
            </p:cNvSpPr>
            <p:nvPr userDrawn="1"/>
          </p:nvSpPr>
          <p:spPr bwMode="auto">
            <a:xfrm>
              <a:off x="7361334"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19" name="Oval 481"/>
            <p:cNvSpPr>
              <a:spLocks noChangeAspect="1" noChangeArrowheads="1"/>
            </p:cNvSpPr>
            <p:nvPr userDrawn="1"/>
          </p:nvSpPr>
          <p:spPr bwMode="auto">
            <a:xfrm>
              <a:off x="747291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20" name="Oval 482"/>
            <p:cNvSpPr>
              <a:spLocks noChangeAspect="1" noChangeArrowheads="1"/>
            </p:cNvSpPr>
            <p:nvPr userDrawn="1"/>
          </p:nvSpPr>
          <p:spPr bwMode="auto">
            <a:xfrm>
              <a:off x="8035314"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21" name="Oval 483"/>
            <p:cNvSpPr>
              <a:spLocks noChangeAspect="1" noChangeArrowheads="1"/>
            </p:cNvSpPr>
            <p:nvPr userDrawn="1"/>
          </p:nvSpPr>
          <p:spPr bwMode="auto">
            <a:xfrm>
              <a:off x="8146890"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22" name="Oval 484"/>
            <p:cNvSpPr>
              <a:spLocks noChangeAspect="1" noChangeArrowheads="1"/>
            </p:cNvSpPr>
            <p:nvPr userDrawn="1"/>
          </p:nvSpPr>
          <p:spPr bwMode="auto">
            <a:xfrm>
              <a:off x="506947"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23" name="Oval 485"/>
            <p:cNvSpPr>
              <a:spLocks noChangeAspect="1" noChangeArrowheads="1"/>
            </p:cNvSpPr>
            <p:nvPr userDrawn="1"/>
          </p:nvSpPr>
          <p:spPr bwMode="auto">
            <a:xfrm>
              <a:off x="1180927"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24" name="Oval 486"/>
            <p:cNvSpPr>
              <a:spLocks noChangeAspect="1" noChangeArrowheads="1"/>
            </p:cNvSpPr>
            <p:nvPr userDrawn="1"/>
          </p:nvSpPr>
          <p:spPr bwMode="auto">
            <a:xfrm>
              <a:off x="129401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25" name="Oval 487"/>
            <p:cNvSpPr>
              <a:spLocks noChangeAspect="1" noChangeArrowheads="1"/>
            </p:cNvSpPr>
            <p:nvPr userDrawn="1"/>
          </p:nvSpPr>
          <p:spPr bwMode="auto">
            <a:xfrm>
              <a:off x="1405586"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26" name="Oval 488"/>
            <p:cNvSpPr>
              <a:spLocks noChangeAspect="1" noChangeArrowheads="1"/>
            </p:cNvSpPr>
            <p:nvPr userDrawn="1"/>
          </p:nvSpPr>
          <p:spPr bwMode="auto">
            <a:xfrm>
              <a:off x="1518671"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27" name="Oval 489"/>
            <p:cNvSpPr>
              <a:spLocks noChangeAspect="1" noChangeArrowheads="1"/>
            </p:cNvSpPr>
            <p:nvPr userDrawn="1"/>
          </p:nvSpPr>
          <p:spPr bwMode="auto">
            <a:xfrm>
              <a:off x="1630247"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28" name="Oval 490"/>
            <p:cNvSpPr>
              <a:spLocks noChangeAspect="1" noChangeArrowheads="1"/>
            </p:cNvSpPr>
            <p:nvPr userDrawn="1"/>
          </p:nvSpPr>
          <p:spPr bwMode="auto">
            <a:xfrm>
              <a:off x="174333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29" name="Oval 491"/>
            <p:cNvSpPr>
              <a:spLocks noChangeAspect="1" noChangeArrowheads="1"/>
            </p:cNvSpPr>
            <p:nvPr userDrawn="1"/>
          </p:nvSpPr>
          <p:spPr bwMode="auto">
            <a:xfrm>
              <a:off x="1854906"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30" name="Oval 492"/>
            <p:cNvSpPr>
              <a:spLocks noChangeAspect="1" noChangeArrowheads="1"/>
            </p:cNvSpPr>
            <p:nvPr userDrawn="1"/>
          </p:nvSpPr>
          <p:spPr bwMode="auto">
            <a:xfrm>
              <a:off x="196799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31" name="Oval 493"/>
            <p:cNvSpPr>
              <a:spLocks noChangeAspect="1" noChangeArrowheads="1"/>
            </p:cNvSpPr>
            <p:nvPr userDrawn="1"/>
          </p:nvSpPr>
          <p:spPr bwMode="auto">
            <a:xfrm>
              <a:off x="2079566"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32" name="Oval 494"/>
            <p:cNvSpPr>
              <a:spLocks noChangeAspect="1" noChangeArrowheads="1"/>
            </p:cNvSpPr>
            <p:nvPr userDrawn="1"/>
          </p:nvSpPr>
          <p:spPr bwMode="auto">
            <a:xfrm>
              <a:off x="219265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33" name="Oval 495"/>
            <p:cNvSpPr>
              <a:spLocks noChangeAspect="1" noChangeArrowheads="1"/>
            </p:cNvSpPr>
            <p:nvPr userDrawn="1"/>
          </p:nvSpPr>
          <p:spPr bwMode="auto">
            <a:xfrm>
              <a:off x="2304226"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34" name="Oval 496"/>
            <p:cNvSpPr>
              <a:spLocks noChangeAspect="1" noChangeArrowheads="1"/>
            </p:cNvSpPr>
            <p:nvPr userDrawn="1"/>
          </p:nvSpPr>
          <p:spPr bwMode="auto">
            <a:xfrm>
              <a:off x="241731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35" name="Oval 497"/>
            <p:cNvSpPr>
              <a:spLocks noChangeAspect="1" noChangeArrowheads="1"/>
            </p:cNvSpPr>
            <p:nvPr userDrawn="1"/>
          </p:nvSpPr>
          <p:spPr bwMode="auto">
            <a:xfrm>
              <a:off x="2528886"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36" name="Oval 498"/>
            <p:cNvSpPr>
              <a:spLocks noChangeAspect="1" noChangeArrowheads="1"/>
            </p:cNvSpPr>
            <p:nvPr userDrawn="1"/>
          </p:nvSpPr>
          <p:spPr bwMode="auto">
            <a:xfrm>
              <a:off x="2641969"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37" name="Oval 499"/>
            <p:cNvSpPr>
              <a:spLocks noChangeAspect="1" noChangeArrowheads="1"/>
            </p:cNvSpPr>
            <p:nvPr userDrawn="1"/>
          </p:nvSpPr>
          <p:spPr bwMode="auto">
            <a:xfrm>
              <a:off x="2753545"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38" name="Oval 500"/>
            <p:cNvSpPr>
              <a:spLocks noChangeAspect="1" noChangeArrowheads="1"/>
            </p:cNvSpPr>
            <p:nvPr userDrawn="1"/>
          </p:nvSpPr>
          <p:spPr bwMode="auto">
            <a:xfrm>
              <a:off x="286663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39" name="Oval 501"/>
            <p:cNvSpPr>
              <a:spLocks noChangeAspect="1" noChangeArrowheads="1"/>
            </p:cNvSpPr>
            <p:nvPr userDrawn="1"/>
          </p:nvSpPr>
          <p:spPr bwMode="auto">
            <a:xfrm>
              <a:off x="2978206"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40" name="Oval 502"/>
            <p:cNvSpPr>
              <a:spLocks noChangeAspect="1" noChangeArrowheads="1"/>
            </p:cNvSpPr>
            <p:nvPr userDrawn="1"/>
          </p:nvSpPr>
          <p:spPr bwMode="auto">
            <a:xfrm>
              <a:off x="4103013"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41" name="Oval 503"/>
            <p:cNvSpPr>
              <a:spLocks noChangeAspect="1" noChangeArrowheads="1"/>
            </p:cNvSpPr>
            <p:nvPr userDrawn="1"/>
          </p:nvSpPr>
          <p:spPr bwMode="auto">
            <a:xfrm>
              <a:off x="4214589"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42" name="Oval 504"/>
            <p:cNvSpPr>
              <a:spLocks noChangeAspect="1" noChangeArrowheads="1"/>
            </p:cNvSpPr>
            <p:nvPr userDrawn="1"/>
          </p:nvSpPr>
          <p:spPr bwMode="auto">
            <a:xfrm>
              <a:off x="4327672"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43" name="Oval 505"/>
            <p:cNvSpPr>
              <a:spLocks noChangeAspect="1" noChangeArrowheads="1"/>
            </p:cNvSpPr>
            <p:nvPr userDrawn="1"/>
          </p:nvSpPr>
          <p:spPr bwMode="auto">
            <a:xfrm>
              <a:off x="4439248"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44" name="Oval 506"/>
            <p:cNvSpPr>
              <a:spLocks noChangeAspect="1" noChangeArrowheads="1"/>
            </p:cNvSpPr>
            <p:nvPr userDrawn="1"/>
          </p:nvSpPr>
          <p:spPr bwMode="auto">
            <a:xfrm>
              <a:off x="4552332"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45" name="Oval 507"/>
            <p:cNvSpPr>
              <a:spLocks noChangeAspect="1" noChangeArrowheads="1"/>
            </p:cNvSpPr>
            <p:nvPr userDrawn="1"/>
          </p:nvSpPr>
          <p:spPr bwMode="auto">
            <a:xfrm>
              <a:off x="4663908"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46" name="Oval 508"/>
            <p:cNvSpPr>
              <a:spLocks noChangeAspect="1" noChangeArrowheads="1"/>
            </p:cNvSpPr>
            <p:nvPr userDrawn="1"/>
          </p:nvSpPr>
          <p:spPr bwMode="auto">
            <a:xfrm>
              <a:off x="4776992"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47" name="Oval 509"/>
            <p:cNvSpPr>
              <a:spLocks noChangeAspect="1" noChangeArrowheads="1"/>
            </p:cNvSpPr>
            <p:nvPr userDrawn="1"/>
          </p:nvSpPr>
          <p:spPr bwMode="auto">
            <a:xfrm>
              <a:off x="4888568" y="2385118"/>
              <a:ext cx="85944" cy="85943"/>
            </a:xfrm>
            <a:prstGeom prst="ellipse">
              <a:avLst/>
            </a:prstGeom>
            <a:grpFill/>
            <a:ln>
              <a:noFill/>
            </a:ln>
            <a:effectLst/>
          </p:spPr>
          <p:txBody>
            <a:bodyPr wrap="none" anchor="ctr"/>
            <a:lstStyle/>
            <a:p>
              <a:pPr defTabSz="914122"/>
              <a:endParaRPr lang="en-US">
                <a:solidFill>
                  <a:srgbClr val="292929"/>
                </a:solidFill>
              </a:endParaRPr>
            </a:p>
          </p:txBody>
        </p:sp>
        <p:sp>
          <p:nvSpPr>
            <p:cNvPr id="548" name="Oval 510"/>
            <p:cNvSpPr>
              <a:spLocks noChangeAspect="1" noChangeArrowheads="1"/>
            </p:cNvSpPr>
            <p:nvPr userDrawn="1"/>
          </p:nvSpPr>
          <p:spPr bwMode="auto">
            <a:xfrm>
              <a:off x="5001652"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49" name="Oval 511"/>
            <p:cNvSpPr>
              <a:spLocks noChangeAspect="1" noChangeArrowheads="1"/>
            </p:cNvSpPr>
            <p:nvPr userDrawn="1"/>
          </p:nvSpPr>
          <p:spPr bwMode="auto">
            <a:xfrm>
              <a:off x="5113228"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50" name="Oval 512"/>
            <p:cNvSpPr>
              <a:spLocks noChangeAspect="1" noChangeArrowheads="1"/>
            </p:cNvSpPr>
            <p:nvPr userDrawn="1"/>
          </p:nvSpPr>
          <p:spPr bwMode="auto">
            <a:xfrm>
              <a:off x="5226311"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51" name="Oval 513"/>
            <p:cNvSpPr>
              <a:spLocks noChangeAspect="1" noChangeArrowheads="1"/>
            </p:cNvSpPr>
            <p:nvPr userDrawn="1"/>
          </p:nvSpPr>
          <p:spPr bwMode="auto">
            <a:xfrm>
              <a:off x="5337887"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52" name="Oval 514"/>
            <p:cNvSpPr>
              <a:spLocks noChangeAspect="1" noChangeArrowheads="1"/>
            </p:cNvSpPr>
            <p:nvPr userDrawn="1"/>
          </p:nvSpPr>
          <p:spPr bwMode="auto">
            <a:xfrm>
              <a:off x="5450972"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53" name="Oval 515"/>
            <p:cNvSpPr>
              <a:spLocks noChangeAspect="1" noChangeArrowheads="1"/>
            </p:cNvSpPr>
            <p:nvPr userDrawn="1"/>
          </p:nvSpPr>
          <p:spPr bwMode="auto">
            <a:xfrm>
              <a:off x="5562548"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54" name="Oval 516"/>
            <p:cNvSpPr>
              <a:spLocks noChangeAspect="1" noChangeArrowheads="1"/>
            </p:cNvSpPr>
            <p:nvPr userDrawn="1"/>
          </p:nvSpPr>
          <p:spPr bwMode="auto">
            <a:xfrm>
              <a:off x="5675631"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55" name="Oval 517"/>
            <p:cNvSpPr>
              <a:spLocks noChangeAspect="1" noChangeArrowheads="1"/>
            </p:cNvSpPr>
            <p:nvPr userDrawn="1"/>
          </p:nvSpPr>
          <p:spPr bwMode="auto">
            <a:xfrm>
              <a:off x="5787207"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56" name="Oval 518"/>
            <p:cNvSpPr>
              <a:spLocks noChangeAspect="1" noChangeArrowheads="1"/>
            </p:cNvSpPr>
            <p:nvPr userDrawn="1"/>
          </p:nvSpPr>
          <p:spPr bwMode="auto">
            <a:xfrm>
              <a:off x="5900291"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57" name="Oval 519"/>
            <p:cNvSpPr>
              <a:spLocks noChangeAspect="1" noChangeArrowheads="1"/>
            </p:cNvSpPr>
            <p:nvPr userDrawn="1"/>
          </p:nvSpPr>
          <p:spPr bwMode="auto">
            <a:xfrm>
              <a:off x="6013375"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58" name="Oval 520"/>
            <p:cNvSpPr>
              <a:spLocks noChangeAspect="1" noChangeArrowheads="1"/>
            </p:cNvSpPr>
            <p:nvPr userDrawn="1"/>
          </p:nvSpPr>
          <p:spPr bwMode="auto">
            <a:xfrm>
              <a:off x="6124951"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59" name="Oval 521"/>
            <p:cNvSpPr>
              <a:spLocks noChangeAspect="1" noChangeArrowheads="1"/>
            </p:cNvSpPr>
            <p:nvPr userDrawn="1"/>
          </p:nvSpPr>
          <p:spPr bwMode="auto">
            <a:xfrm>
              <a:off x="6238035"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60" name="Oval 522"/>
            <p:cNvSpPr>
              <a:spLocks noChangeAspect="1" noChangeArrowheads="1"/>
            </p:cNvSpPr>
            <p:nvPr userDrawn="1"/>
          </p:nvSpPr>
          <p:spPr bwMode="auto">
            <a:xfrm>
              <a:off x="6349611"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61" name="Oval 523"/>
            <p:cNvSpPr>
              <a:spLocks noChangeAspect="1" noChangeArrowheads="1"/>
            </p:cNvSpPr>
            <p:nvPr userDrawn="1"/>
          </p:nvSpPr>
          <p:spPr bwMode="auto">
            <a:xfrm>
              <a:off x="6462694"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62" name="Oval 524"/>
            <p:cNvSpPr>
              <a:spLocks noChangeAspect="1" noChangeArrowheads="1"/>
            </p:cNvSpPr>
            <p:nvPr userDrawn="1"/>
          </p:nvSpPr>
          <p:spPr bwMode="auto">
            <a:xfrm>
              <a:off x="657427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63" name="Oval 525"/>
            <p:cNvSpPr>
              <a:spLocks noChangeAspect="1" noChangeArrowheads="1"/>
            </p:cNvSpPr>
            <p:nvPr userDrawn="1"/>
          </p:nvSpPr>
          <p:spPr bwMode="auto">
            <a:xfrm>
              <a:off x="6687355"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64" name="Oval 526"/>
            <p:cNvSpPr>
              <a:spLocks noChangeAspect="1" noChangeArrowheads="1"/>
            </p:cNvSpPr>
            <p:nvPr userDrawn="1"/>
          </p:nvSpPr>
          <p:spPr bwMode="auto">
            <a:xfrm>
              <a:off x="6798931"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65" name="Oval 527"/>
            <p:cNvSpPr>
              <a:spLocks noChangeAspect="1" noChangeArrowheads="1"/>
            </p:cNvSpPr>
            <p:nvPr userDrawn="1"/>
          </p:nvSpPr>
          <p:spPr bwMode="auto">
            <a:xfrm>
              <a:off x="6912014"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66" name="Oval 528"/>
            <p:cNvSpPr>
              <a:spLocks noChangeAspect="1" noChangeArrowheads="1"/>
            </p:cNvSpPr>
            <p:nvPr userDrawn="1"/>
          </p:nvSpPr>
          <p:spPr bwMode="auto">
            <a:xfrm>
              <a:off x="702359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67" name="Oval 529"/>
            <p:cNvSpPr>
              <a:spLocks noChangeAspect="1" noChangeArrowheads="1"/>
            </p:cNvSpPr>
            <p:nvPr userDrawn="1"/>
          </p:nvSpPr>
          <p:spPr bwMode="auto">
            <a:xfrm>
              <a:off x="7136674"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68" name="Oval 530"/>
            <p:cNvSpPr>
              <a:spLocks noChangeAspect="1" noChangeArrowheads="1"/>
            </p:cNvSpPr>
            <p:nvPr userDrawn="1"/>
          </p:nvSpPr>
          <p:spPr bwMode="auto">
            <a:xfrm>
              <a:off x="724825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69" name="Oval 531"/>
            <p:cNvSpPr>
              <a:spLocks noChangeAspect="1" noChangeArrowheads="1"/>
            </p:cNvSpPr>
            <p:nvPr userDrawn="1"/>
          </p:nvSpPr>
          <p:spPr bwMode="auto">
            <a:xfrm>
              <a:off x="7361334"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70" name="Oval 532"/>
            <p:cNvSpPr>
              <a:spLocks noChangeAspect="1" noChangeArrowheads="1"/>
            </p:cNvSpPr>
            <p:nvPr userDrawn="1"/>
          </p:nvSpPr>
          <p:spPr bwMode="auto">
            <a:xfrm>
              <a:off x="747291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71" name="Oval 533"/>
            <p:cNvSpPr>
              <a:spLocks noChangeAspect="1" noChangeArrowheads="1"/>
            </p:cNvSpPr>
            <p:nvPr userDrawn="1"/>
          </p:nvSpPr>
          <p:spPr bwMode="auto">
            <a:xfrm>
              <a:off x="7585994"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72" name="Oval 534"/>
            <p:cNvSpPr>
              <a:spLocks noChangeAspect="1" noChangeArrowheads="1"/>
            </p:cNvSpPr>
            <p:nvPr userDrawn="1"/>
          </p:nvSpPr>
          <p:spPr bwMode="auto">
            <a:xfrm>
              <a:off x="769757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73" name="Oval 535"/>
            <p:cNvSpPr>
              <a:spLocks noChangeAspect="1" noChangeArrowheads="1"/>
            </p:cNvSpPr>
            <p:nvPr userDrawn="1"/>
          </p:nvSpPr>
          <p:spPr bwMode="auto">
            <a:xfrm>
              <a:off x="8035314"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74" name="Oval 536"/>
            <p:cNvSpPr>
              <a:spLocks noChangeAspect="1" noChangeArrowheads="1"/>
            </p:cNvSpPr>
            <p:nvPr userDrawn="1"/>
          </p:nvSpPr>
          <p:spPr bwMode="auto">
            <a:xfrm>
              <a:off x="1405586"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75" name="Oval 537"/>
            <p:cNvSpPr>
              <a:spLocks noChangeAspect="1" noChangeArrowheads="1"/>
            </p:cNvSpPr>
            <p:nvPr userDrawn="1"/>
          </p:nvSpPr>
          <p:spPr bwMode="auto">
            <a:xfrm>
              <a:off x="1518671"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76" name="Oval 538"/>
            <p:cNvSpPr>
              <a:spLocks noChangeAspect="1" noChangeArrowheads="1"/>
            </p:cNvSpPr>
            <p:nvPr userDrawn="1"/>
          </p:nvSpPr>
          <p:spPr bwMode="auto">
            <a:xfrm>
              <a:off x="1630247"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77" name="Oval 539"/>
            <p:cNvSpPr>
              <a:spLocks noChangeAspect="1" noChangeArrowheads="1"/>
            </p:cNvSpPr>
            <p:nvPr userDrawn="1"/>
          </p:nvSpPr>
          <p:spPr bwMode="auto">
            <a:xfrm>
              <a:off x="174333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78" name="Oval 540"/>
            <p:cNvSpPr>
              <a:spLocks noChangeAspect="1" noChangeArrowheads="1"/>
            </p:cNvSpPr>
            <p:nvPr userDrawn="1"/>
          </p:nvSpPr>
          <p:spPr bwMode="auto">
            <a:xfrm>
              <a:off x="1854906"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79" name="Oval 541"/>
            <p:cNvSpPr>
              <a:spLocks noChangeAspect="1" noChangeArrowheads="1"/>
            </p:cNvSpPr>
            <p:nvPr userDrawn="1"/>
          </p:nvSpPr>
          <p:spPr bwMode="auto">
            <a:xfrm>
              <a:off x="196799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80" name="Oval 542"/>
            <p:cNvSpPr>
              <a:spLocks noChangeAspect="1" noChangeArrowheads="1"/>
            </p:cNvSpPr>
            <p:nvPr userDrawn="1"/>
          </p:nvSpPr>
          <p:spPr bwMode="auto">
            <a:xfrm>
              <a:off x="2079566"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81" name="Oval 543"/>
            <p:cNvSpPr>
              <a:spLocks noChangeAspect="1" noChangeArrowheads="1"/>
            </p:cNvSpPr>
            <p:nvPr userDrawn="1"/>
          </p:nvSpPr>
          <p:spPr bwMode="auto">
            <a:xfrm>
              <a:off x="219265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82" name="Oval 544"/>
            <p:cNvSpPr>
              <a:spLocks noChangeAspect="1" noChangeArrowheads="1"/>
            </p:cNvSpPr>
            <p:nvPr userDrawn="1"/>
          </p:nvSpPr>
          <p:spPr bwMode="auto">
            <a:xfrm>
              <a:off x="2304226"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83" name="Oval 545"/>
            <p:cNvSpPr>
              <a:spLocks noChangeAspect="1" noChangeArrowheads="1"/>
            </p:cNvSpPr>
            <p:nvPr userDrawn="1"/>
          </p:nvSpPr>
          <p:spPr bwMode="auto">
            <a:xfrm>
              <a:off x="241731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84" name="Oval 546"/>
            <p:cNvSpPr>
              <a:spLocks noChangeAspect="1" noChangeArrowheads="1"/>
            </p:cNvSpPr>
            <p:nvPr userDrawn="1"/>
          </p:nvSpPr>
          <p:spPr bwMode="auto">
            <a:xfrm>
              <a:off x="2528886"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85" name="Oval 547"/>
            <p:cNvSpPr>
              <a:spLocks noChangeAspect="1" noChangeArrowheads="1"/>
            </p:cNvSpPr>
            <p:nvPr userDrawn="1"/>
          </p:nvSpPr>
          <p:spPr bwMode="auto">
            <a:xfrm>
              <a:off x="2641969"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86" name="Oval 548"/>
            <p:cNvSpPr>
              <a:spLocks noChangeAspect="1" noChangeArrowheads="1"/>
            </p:cNvSpPr>
            <p:nvPr userDrawn="1"/>
          </p:nvSpPr>
          <p:spPr bwMode="auto">
            <a:xfrm>
              <a:off x="2753545"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87" name="Oval 549"/>
            <p:cNvSpPr>
              <a:spLocks noChangeAspect="1" noChangeArrowheads="1"/>
            </p:cNvSpPr>
            <p:nvPr userDrawn="1"/>
          </p:nvSpPr>
          <p:spPr bwMode="auto">
            <a:xfrm>
              <a:off x="286663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88" name="Oval 550"/>
            <p:cNvSpPr>
              <a:spLocks noChangeAspect="1" noChangeArrowheads="1"/>
            </p:cNvSpPr>
            <p:nvPr userDrawn="1"/>
          </p:nvSpPr>
          <p:spPr bwMode="auto">
            <a:xfrm>
              <a:off x="2978206"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89" name="Oval 551"/>
            <p:cNvSpPr>
              <a:spLocks noChangeAspect="1" noChangeArrowheads="1"/>
            </p:cNvSpPr>
            <p:nvPr userDrawn="1"/>
          </p:nvSpPr>
          <p:spPr bwMode="auto">
            <a:xfrm>
              <a:off x="4214589"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90" name="Oval 552"/>
            <p:cNvSpPr>
              <a:spLocks noChangeAspect="1" noChangeArrowheads="1"/>
            </p:cNvSpPr>
            <p:nvPr userDrawn="1"/>
          </p:nvSpPr>
          <p:spPr bwMode="auto">
            <a:xfrm>
              <a:off x="4327672" y="2489154"/>
              <a:ext cx="85944" cy="85944"/>
            </a:xfrm>
            <a:prstGeom prst="ellipse">
              <a:avLst/>
            </a:prstGeom>
            <a:grpFill/>
            <a:ln>
              <a:noFill/>
            </a:ln>
            <a:effectLst/>
          </p:spPr>
          <p:txBody>
            <a:bodyPr wrap="none" anchor="ctr"/>
            <a:lstStyle/>
            <a:p>
              <a:pPr defTabSz="914122"/>
              <a:endParaRPr lang="en-US">
                <a:solidFill>
                  <a:srgbClr val="292929"/>
                </a:solidFill>
              </a:endParaRPr>
            </a:p>
          </p:txBody>
        </p:sp>
        <p:sp>
          <p:nvSpPr>
            <p:cNvPr id="591" name="Oval 553"/>
            <p:cNvSpPr>
              <a:spLocks noChangeAspect="1" noChangeArrowheads="1"/>
            </p:cNvSpPr>
            <p:nvPr userDrawn="1"/>
          </p:nvSpPr>
          <p:spPr bwMode="auto">
            <a:xfrm>
              <a:off x="4439248"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92" name="Oval 554"/>
            <p:cNvSpPr>
              <a:spLocks noChangeAspect="1" noChangeArrowheads="1"/>
            </p:cNvSpPr>
            <p:nvPr userDrawn="1"/>
          </p:nvSpPr>
          <p:spPr bwMode="auto">
            <a:xfrm>
              <a:off x="4552332"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93" name="Oval 555"/>
            <p:cNvSpPr>
              <a:spLocks noChangeAspect="1" noChangeArrowheads="1"/>
            </p:cNvSpPr>
            <p:nvPr userDrawn="1"/>
          </p:nvSpPr>
          <p:spPr bwMode="auto">
            <a:xfrm>
              <a:off x="4663908"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94" name="Oval 556"/>
            <p:cNvSpPr>
              <a:spLocks noChangeAspect="1" noChangeArrowheads="1"/>
            </p:cNvSpPr>
            <p:nvPr userDrawn="1"/>
          </p:nvSpPr>
          <p:spPr bwMode="auto">
            <a:xfrm>
              <a:off x="4776992"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95" name="Oval 557"/>
            <p:cNvSpPr>
              <a:spLocks noChangeAspect="1" noChangeArrowheads="1"/>
            </p:cNvSpPr>
            <p:nvPr userDrawn="1"/>
          </p:nvSpPr>
          <p:spPr bwMode="auto">
            <a:xfrm>
              <a:off x="4888568"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96" name="Oval 558"/>
            <p:cNvSpPr>
              <a:spLocks noChangeAspect="1" noChangeArrowheads="1"/>
            </p:cNvSpPr>
            <p:nvPr userDrawn="1"/>
          </p:nvSpPr>
          <p:spPr bwMode="auto">
            <a:xfrm>
              <a:off x="5001652"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97" name="Oval 559"/>
            <p:cNvSpPr>
              <a:spLocks noChangeAspect="1" noChangeArrowheads="1"/>
            </p:cNvSpPr>
            <p:nvPr userDrawn="1"/>
          </p:nvSpPr>
          <p:spPr bwMode="auto">
            <a:xfrm>
              <a:off x="5113228"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98" name="Oval 560"/>
            <p:cNvSpPr>
              <a:spLocks noChangeAspect="1" noChangeArrowheads="1"/>
            </p:cNvSpPr>
            <p:nvPr userDrawn="1"/>
          </p:nvSpPr>
          <p:spPr bwMode="auto">
            <a:xfrm>
              <a:off x="5226311"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599" name="Oval 561"/>
            <p:cNvSpPr>
              <a:spLocks noChangeAspect="1" noChangeArrowheads="1"/>
            </p:cNvSpPr>
            <p:nvPr userDrawn="1"/>
          </p:nvSpPr>
          <p:spPr bwMode="auto">
            <a:xfrm>
              <a:off x="5337887"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00" name="Oval 562"/>
            <p:cNvSpPr>
              <a:spLocks noChangeAspect="1" noChangeArrowheads="1"/>
            </p:cNvSpPr>
            <p:nvPr userDrawn="1"/>
          </p:nvSpPr>
          <p:spPr bwMode="auto">
            <a:xfrm>
              <a:off x="5450972"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01" name="Oval 563"/>
            <p:cNvSpPr>
              <a:spLocks noChangeAspect="1" noChangeArrowheads="1"/>
            </p:cNvSpPr>
            <p:nvPr userDrawn="1"/>
          </p:nvSpPr>
          <p:spPr bwMode="auto">
            <a:xfrm>
              <a:off x="5562548"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02" name="Oval 564"/>
            <p:cNvSpPr>
              <a:spLocks noChangeAspect="1" noChangeArrowheads="1"/>
            </p:cNvSpPr>
            <p:nvPr userDrawn="1"/>
          </p:nvSpPr>
          <p:spPr bwMode="auto">
            <a:xfrm>
              <a:off x="5675631"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03" name="Oval 565"/>
            <p:cNvSpPr>
              <a:spLocks noChangeAspect="1" noChangeArrowheads="1"/>
            </p:cNvSpPr>
            <p:nvPr userDrawn="1"/>
          </p:nvSpPr>
          <p:spPr bwMode="auto">
            <a:xfrm>
              <a:off x="5787207"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04" name="Oval 566"/>
            <p:cNvSpPr>
              <a:spLocks noChangeAspect="1" noChangeArrowheads="1"/>
            </p:cNvSpPr>
            <p:nvPr userDrawn="1"/>
          </p:nvSpPr>
          <p:spPr bwMode="auto">
            <a:xfrm>
              <a:off x="5900291"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05" name="Oval 567"/>
            <p:cNvSpPr>
              <a:spLocks noChangeAspect="1" noChangeArrowheads="1"/>
            </p:cNvSpPr>
            <p:nvPr userDrawn="1"/>
          </p:nvSpPr>
          <p:spPr bwMode="auto">
            <a:xfrm>
              <a:off x="6013375"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06" name="Oval 568"/>
            <p:cNvSpPr>
              <a:spLocks noChangeAspect="1" noChangeArrowheads="1"/>
            </p:cNvSpPr>
            <p:nvPr userDrawn="1"/>
          </p:nvSpPr>
          <p:spPr bwMode="auto">
            <a:xfrm>
              <a:off x="6124951"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07" name="Oval 569"/>
            <p:cNvSpPr>
              <a:spLocks noChangeAspect="1" noChangeArrowheads="1"/>
            </p:cNvSpPr>
            <p:nvPr userDrawn="1"/>
          </p:nvSpPr>
          <p:spPr bwMode="auto">
            <a:xfrm>
              <a:off x="6238035"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08" name="Oval 570"/>
            <p:cNvSpPr>
              <a:spLocks noChangeAspect="1" noChangeArrowheads="1"/>
            </p:cNvSpPr>
            <p:nvPr userDrawn="1"/>
          </p:nvSpPr>
          <p:spPr bwMode="auto">
            <a:xfrm>
              <a:off x="6349611"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09" name="Oval 571"/>
            <p:cNvSpPr>
              <a:spLocks noChangeAspect="1" noChangeArrowheads="1"/>
            </p:cNvSpPr>
            <p:nvPr userDrawn="1"/>
          </p:nvSpPr>
          <p:spPr bwMode="auto">
            <a:xfrm>
              <a:off x="6462694"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10" name="Oval 572"/>
            <p:cNvSpPr>
              <a:spLocks noChangeAspect="1" noChangeArrowheads="1"/>
            </p:cNvSpPr>
            <p:nvPr userDrawn="1"/>
          </p:nvSpPr>
          <p:spPr bwMode="auto">
            <a:xfrm>
              <a:off x="657427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11" name="Oval 573"/>
            <p:cNvSpPr>
              <a:spLocks noChangeAspect="1" noChangeArrowheads="1"/>
            </p:cNvSpPr>
            <p:nvPr userDrawn="1"/>
          </p:nvSpPr>
          <p:spPr bwMode="auto">
            <a:xfrm>
              <a:off x="6687355"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12" name="Oval 574"/>
            <p:cNvSpPr>
              <a:spLocks noChangeAspect="1" noChangeArrowheads="1"/>
            </p:cNvSpPr>
            <p:nvPr userDrawn="1"/>
          </p:nvSpPr>
          <p:spPr bwMode="auto">
            <a:xfrm>
              <a:off x="6798931"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13" name="Oval 575"/>
            <p:cNvSpPr>
              <a:spLocks noChangeAspect="1" noChangeArrowheads="1"/>
            </p:cNvSpPr>
            <p:nvPr userDrawn="1"/>
          </p:nvSpPr>
          <p:spPr bwMode="auto">
            <a:xfrm>
              <a:off x="6912014"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14" name="Oval 576"/>
            <p:cNvSpPr>
              <a:spLocks noChangeAspect="1" noChangeArrowheads="1"/>
            </p:cNvSpPr>
            <p:nvPr userDrawn="1"/>
          </p:nvSpPr>
          <p:spPr bwMode="auto">
            <a:xfrm>
              <a:off x="702359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15" name="Oval 577"/>
            <p:cNvSpPr>
              <a:spLocks noChangeAspect="1" noChangeArrowheads="1"/>
            </p:cNvSpPr>
            <p:nvPr userDrawn="1"/>
          </p:nvSpPr>
          <p:spPr bwMode="auto">
            <a:xfrm>
              <a:off x="7136674"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16" name="Oval 578"/>
            <p:cNvSpPr>
              <a:spLocks noChangeAspect="1" noChangeArrowheads="1"/>
            </p:cNvSpPr>
            <p:nvPr userDrawn="1"/>
          </p:nvSpPr>
          <p:spPr bwMode="auto">
            <a:xfrm>
              <a:off x="724825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17" name="Oval 579"/>
            <p:cNvSpPr>
              <a:spLocks noChangeAspect="1" noChangeArrowheads="1"/>
            </p:cNvSpPr>
            <p:nvPr userDrawn="1"/>
          </p:nvSpPr>
          <p:spPr bwMode="auto">
            <a:xfrm>
              <a:off x="7361334"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18" name="Oval 580"/>
            <p:cNvSpPr>
              <a:spLocks noChangeAspect="1" noChangeArrowheads="1"/>
            </p:cNvSpPr>
            <p:nvPr userDrawn="1"/>
          </p:nvSpPr>
          <p:spPr bwMode="auto">
            <a:xfrm>
              <a:off x="747291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19" name="Oval 581"/>
            <p:cNvSpPr>
              <a:spLocks noChangeAspect="1" noChangeArrowheads="1"/>
            </p:cNvSpPr>
            <p:nvPr userDrawn="1"/>
          </p:nvSpPr>
          <p:spPr bwMode="auto">
            <a:xfrm>
              <a:off x="7585994"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20" name="Oval 582"/>
            <p:cNvSpPr>
              <a:spLocks noChangeAspect="1" noChangeArrowheads="1"/>
            </p:cNvSpPr>
            <p:nvPr userDrawn="1"/>
          </p:nvSpPr>
          <p:spPr bwMode="auto">
            <a:xfrm>
              <a:off x="769757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21" name="Oval 583"/>
            <p:cNvSpPr>
              <a:spLocks noChangeAspect="1" noChangeArrowheads="1"/>
            </p:cNvSpPr>
            <p:nvPr userDrawn="1"/>
          </p:nvSpPr>
          <p:spPr bwMode="auto">
            <a:xfrm>
              <a:off x="8035314"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22" name="Oval 584"/>
            <p:cNvSpPr>
              <a:spLocks noChangeAspect="1" noChangeArrowheads="1"/>
            </p:cNvSpPr>
            <p:nvPr userDrawn="1"/>
          </p:nvSpPr>
          <p:spPr bwMode="auto">
            <a:xfrm>
              <a:off x="1405586"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23" name="Oval 585"/>
            <p:cNvSpPr>
              <a:spLocks noChangeAspect="1" noChangeArrowheads="1"/>
            </p:cNvSpPr>
            <p:nvPr userDrawn="1"/>
          </p:nvSpPr>
          <p:spPr bwMode="auto">
            <a:xfrm>
              <a:off x="1518671"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24" name="Oval 586"/>
            <p:cNvSpPr>
              <a:spLocks noChangeAspect="1" noChangeArrowheads="1"/>
            </p:cNvSpPr>
            <p:nvPr userDrawn="1"/>
          </p:nvSpPr>
          <p:spPr bwMode="auto">
            <a:xfrm>
              <a:off x="1630247"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25" name="Oval 587"/>
            <p:cNvSpPr>
              <a:spLocks noChangeAspect="1" noChangeArrowheads="1"/>
            </p:cNvSpPr>
            <p:nvPr userDrawn="1"/>
          </p:nvSpPr>
          <p:spPr bwMode="auto">
            <a:xfrm>
              <a:off x="174333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26" name="Oval 588"/>
            <p:cNvSpPr>
              <a:spLocks noChangeAspect="1" noChangeArrowheads="1"/>
            </p:cNvSpPr>
            <p:nvPr userDrawn="1"/>
          </p:nvSpPr>
          <p:spPr bwMode="auto">
            <a:xfrm>
              <a:off x="1854906"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27" name="Oval 589"/>
            <p:cNvSpPr>
              <a:spLocks noChangeAspect="1" noChangeArrowheads="1"/>
            </p:cNvSpPr>
            <p:nvPr userDrawn="1"/>
          </p:nvSpPr>
          <p:spPr bwMode="auto">
            <a:xfrm>
              <a:off x="196799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28" name="Oval 590"/>
            <p:cNvSpPr>
              <a:spLocks noChangeAspect="1" noChangeArrowheads="1"/>
            </p:cNvSpPr>
            <p:nvPr userDrawn="1"/>
          </p:nvSpPr>
          <p:spPr bwMode="auto">
            <a:xfrm>
              <a:off x="2079566"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29" name="Oval 591"/>
            <p:cNvSpPr>
              <a:spLocks noChangeAspect="1" noChangeArrowheads="1"/>
            </p:cNvSpPr>
            <p:nvPr userDrawn="1"/>
          </p:nvSpPr>
          <p:spPr bwMode="auto">
            <a:xfrm>
              <a:off x="219265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30" name="Oval 592"/>
            <p:cNvSpPr>
              <a:spLocks noChangeAspect="1" noChangeArrowheads="1"/>
            </p:cNvSpPr>
            <p:nvPr userDrawn="1"/>
          </p:nvSpPr>
          <p:spPr bwMode="auto">
            <a:xfrm>
              <a:off x="2304226"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31" name="Oval 593"/>
            <p:cNvSpPr>
              <a:spLocks noChangeAspect="1" noChangeArrowheads="1"/>
            </p:cNvSpPr>
            <p:nvPr userDrawn="1"/>
          </p:nvSpPr>
          <p:spPr bwMode="auto">
            <a:xfrm>
              <a:off x="241731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32" name="Oval 594"/>
            <p:cNvSpPr>
              <a:spLocks noChangeAspect="1" noChangeArrowheads="1"/>
            </p:cNvSpPr>
            <p:nvPr userDrawn="1"/>
          </p:nvSpPr>
          <p:spPr bwMode="auto">
            <a:xfrm>
              <a:off x="2528886"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33" name="Oval 595"/>
            <p:cNvSpPr>
              <a:spLocks noChangeAspect="1" noChangeArrowheads="1"/>
            </p:cNvSpPr>
            <p:nvPr userDrawn="1"/>
          </p:nvSpPr>
          <p:spPr bwMode="auto">
            <a:xfrm>
              <a:off x="2641969"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34" name="Oval 596"/>
            <p:cNvSpPr>
              <a:spLocks noChangeAspect="1" noChangeArrowheads="1"/>
            </p:cNvSpPr>
            <p:nvPr userDrawn="1"/>
          </p:nvSpPr>
          <p:spPr bwMode="auto">
            <a:xfrm>
              <a:off x="2753545"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35" name="Oval 597"/>
            <p:cNvSpPr>
              <a:spLocks noChangeAspect="1" noChangeArrowheads="1"/>
            </p:cNvSpPr>
            <p:nvPr userDrawn="1"/>
          </p:nvSpPr>
          <p:spPr bwMode="auto">
            <a:xfrm>
              <a:off x="286663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36" name="Oval 598"/>
            <p:cNvSpPr>
              <a:spLocks noChangeAspect="1" noChangeArrowheads="1"/>
            </p:cNvSpPr>
            <p:nvPr userDrawn="1"/>
          </p:nvSpPr>
          <p:spPr bwMode="auto">
            <a:xfrm>
              <a:off x="2978206"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37" name="Oval 599"/>
            <p:cNvSpPr>
              <a:spLocks noChangeAspect="1" noChangeArrowheads="1"/>
            </p:cNvSpPr>
            <p:nvPr userDrawn="1"/>
          </p:nvSpPr>
          <p:spPr bwMode="auto">
            <a:xfrm>
              <a:off x="4327672"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38" name="Oval 600"/>
            <p:cNvSpPr>
              <a:spLocks noChangeAspect="1" noChangeArrowheads="1"/>
            </p:cNvSpPr>
            <p:nvPr userDrawn="1"/>
          </p:nvSpPr>
          <p:spPr bwMode="auto">
            <a:xfrm>
              <a:off x="4439248"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39" name="Oval 601"/>
            <p:cNvSpPr>
              <a:spLocks noChangeAspect="1" noChangeArrowheads="1"/>
            </p:cNvSpPr>
            <p:nvPr userDrawn="1"/>
          </p:nvSpPr>
          <p:spPr bwMode="auto">
            <a:xfrm>
              <a:off x="4552332"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40" name="Oval 602"/>
            <p:cNvSpPr>
              <a:spLocks noChangeAspect="1" noChangeArrowheads="1"/>
            </p:cNvSpPr>
            <p:nvPr userDrawn="1"/>
          </p:nvSpPr>
          <p:spPr bwMode="auto">
            <a:xfrm>
              <a:off x="4663908"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41" name="Oval 603"/>
            <p:cNvSpPr>
              <a:spLocks noChangeAspect="1" noChangeArrowheads="1"/>
            </p:cNvSpPr>
            <p:nvPr userDrawn="1"/>
          </p:nvSpPr>
          <p:spPr bwMode="auto">
            <a:xfrm>
              <a:off x="4776992" y="2593192"/>
              <a:ext cx="85944" cy="85943"/>
            </a:xfrm>
            <a:prstGeom prst="ellipse">
              <a:avLst/>
            </a:prstGeom>
            <a:grpFill/>
            <a:ln>
              <a:noFill/>
            </a:ln>
            <a:effectLst/>
          </p:spPr>
          <p:txBody>
            <a:bodyPr wrap="none" anchor="ctr"/>
            <a:lstStyle/>
            <a:p>
              <a:pPr defTabSz="914122"/>
              <a:endParaRPr lang="en-US">
                <a:solidFill>
                  <a:srgbClr val="292929"/>
                </a:solidFill>
              </a:endParaRPr>
            </a:p>
          </p:txBody>
        </p:sp>
        <p:sp>
          <p:nvSpPr>
            <p:cNvPr id="642" name="Oval 604"/>
            <p:cNvSpPr>
              <a:spLocks noChangeAspect="1" noChangeArrowheads="1"/>
            </p:cNvSpPr>
            <p:nvPr userDrawn="1"/>
          </p:nvSpPr>
          <p:spPr bwMode="auto">
            <a:xfrm>
              <a:off x="4888568"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43" name="Oval 605"/>
            <p:cNvSpPr>
              <a:spLocks noChangeAspect="1" noChangeArrowheads="1"/>
            </p:cNvSpPr>
            <p:nvPr userDrawn="1"/>
          </p:nvSpPr>
          <p:spPr bwMode="auto">
            <a:xfrm>
              <a:off x="5001652"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44" name="Oval 606"/>
            <p:cNvSpPr>
              <a:spLocks noChangeAspect="1" noChangeArrowheads="1"/>
            </p:cNvSpPr>
            <p:nvPr userDrawn="1"/>
          </p:nvSpPr>
          <p:spPr bwMode="auto">
            <a:xfrm>
              <a:off x="5113228"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45" name="Oval 607"/>
            <p:cNvSpPr>
              <a:spLocks noChangeAspect="1" noChangeArrowheads="1"/>
            </p:cNvSpPr>
            <p:nvPr userDrawn="1"/>
          </p:nvSpPr>
          <p:spPr bwMode="auto">
            <a:xfrm>
              <a:off x="5226311"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46" name="Oval 608"/>
            <p:cNvSpPr>
              <a:spLocks noChangeAspect="1" noChangeArrowheads="1"/>
            </p:cNvSpPr>
            <p:nvPr userDrawn="1"/>
          </p:nvSpPr>
          <p:spPr bwMode="auto">
            <a:xfrm>
              <a:off x="5337887"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47" name="Oval 609"/>
            <p:cNvSpPr>
              <a:spLocks noChangeAspect="1" noChangeArrowheads="1"/>
            </p:cNvSpPr>
            <p:nvPr userDrawn="1"/>
          </p:nvSpPr>
          <p:spPr bwMode="auto">
            <a:xfrm>
              <a:off x="5450972"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48" name="Oval 610"/>
            <p:cNvSpPr>
              <a:spLocks noChangeAspect="1" noChangeArrowheads="1"/>
            </p:cNvSpPr>
            <p:nvPr userDrawn="1"/>
          </p:nvSpPr>
          <p:spPr bwMode="auto">
            <a:xfrm>
              <a:off x="5562548"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49" name="Oval 611"/>
            <p:cNvSpPr>
              <a:spLocks noChangeAspect="1" noChangeArrowheads="1"/>
            </p:cNvSpPr>
            <p:nvPr userDrawn="1"/>
          </p:nvSpPr>
          <p:spPr bwMode="auto">
            <a:xfrm>
              <a:off x="5675631"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50" name="Oval 612"/>
            <p:cNvSpPr>
              <a:spLocks noChangeAspect="1" noChangeArrowheads="1"/>
            </p:cNvSpPr>
            <p:nvPr userDrawn="1"/>
          </p:nvSpPr>
          <p:spPr bwMode="auto">
            <a:xfrm>
              <a:off x="5787207"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51" name="Oval 613"/>
            <p:cNvSpPr>
              <a:spLocks noChangeAspect="1" noChangeArrowheads="1"/>
            </p:cNvSpPr>
            <p:nvPr userDrawn="1"/>
          </p:nvSpPr>
          <p:spPr bwMode="auto">
            <a:xfrm>
              <a:off x="5900291"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52" name="Oval 614"/>
            <p:cNvSpPr>
              <a:spLocks noChangeAspect="1" noChangeArrowheads="1"/>
            </p:cNvSpPr>
            <p:nvPr userDrawn="1"/>
          </p:nvSpPr>
          <p:spPr bwMode="auto">
            <a:xfrm>
              <a:off x="6013375"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53" name="Oval 615"/>
            <p:cNvSpPr>
              <a:spLocks noChangeAspect="1" noChangeArrowheads="1"/>
            </p:cNvSpPr>
            <p:nvPr userDrawn="1"/>
          </p:nvSpPr>
          <p:spPr bwMode="auto">
            <a:xfrm>
              <a:off x="6124951"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54" name="Oval 616"/>
            <p:cNvSpPr>
              <a:spLocks noChangeAspect="1" noChangeArrowheads="1"/>
            </p:cNvSpPr>
            <p:nvPr userDrawn="1"/>
          </p:nvSpPr>
          <p:spPr bwMode="auto">
            <a:xfrm>
              <a:off x="6238035"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55" name="Oval 617"/>
            <p:cNvSpPr>
              <a:spLocks noChangeAspect="1" noChangeArrowheads="1"/>
            </p:cNvSpPr>
            <p:nvPr userDrawn="1"/>
          </p:nvSpPr>
          <p:spPr bwMode="auto">
            <a:xfrm>
              <a:off x="6349611"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56" name="Oval 618"/>
            <p:cNvSpPr>
              <a:spLocks noChangeAspect="1" noChangeArrowheads="1"/>
            </p:cNvSpPr>
            <p:nvPr userDrawn="1"/>
          </p:nvSpPr>
          <p:spPr bwMode="auto">
            <a:xfrm>
              <a:off x="6462694"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57" name="Oval 619"/>
            <p:cNvSpPr>
              <a:spLocks noChangeAspect="1" noChangeArrowheads="1"/>
            </p:cNvSpPr>
            <p:nvPr userDrawn="1"/>
          </p:nvSpPr>
          <p:spPr bwMode="auto">
            <a:xfrm>
              <a:off x="657427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58" name="Oval 620"/>
            <p:cNvSpPr>
              <a:spLocks noChangeAspect="1" noChangeArrowheads="1"/>
            </p:cNvSpPr>
            <p:nvPr userDrawn="1"/>
          </p:nvSpPr>
          <p:spPr bwMode="auto">
            <a:xfrm>
              <a:off x="6687355"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59" name="Oval 621"/>
            <p:cNvSpPr>
              <a:spLocks noChangeAspect="1" noChangeArrowheads="1"/>
            </p:cNvSpPr>
            <p:nvPr userDrawn="1"/>
          </p:nvSpPr>
          <p:spPr bwMode="auto">
            <a:xfrm>
              <a:off x="6798931"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60" name="Oval 622"/>
            <p:cNvSpPr>
              <a:spLocks noChangeAspect="1" noChangeArrowheads="1"/>
            </p:cNvSpPr>
            <p:nvPr userDrawn="1"/>
          </p:nvSpPr>
          <p:spPr bwMode="auto">
            <a:xfrm>
              <a:off x="6912014"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61" name="Oval 623"/>
            <p:cNvSpPr>
              <a:spLocks noChangeAspect="1" noChangeArrowheads="1"/>
            </p:cNvSpPr>
            <p:nvPr userDrawn="1"/>
          </p:nvSpPr>
          <p:spPr bwMode="auto">
            <a:xfrm>
              <a:off x="702359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62" name="Oval 624"/>
            <p:cNvSpPr>
              <a:spLocks noChangeAspect="1" noChangeArrowheads="1"/>
            </p:cNvSpPr>
            <p:nvPr userDrawn="1"/>
          </p:nvSpPr>
          <p:spPr bwMode="auto">
            <a:xfrm>
              <a:off x="7136674"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63" name="Oval 625"/>
            <p:cNvSpPr>
              <a:spLocks noChangeAspect="1" noChangeArrowheads="1"/>
            </p:cNvSpPr>
            <p:nvPr userDrawn="1"/>
          </p:nvSpPr>
          <p:spPr bwMode="auto">
            <a:xfrm>
              <a:off x="724825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64" name="Oval 626"/>
            <p:cNvSpPr>
              <a:spLocks noChangeAspect="1" noChangeArrowheads="1"/>
            </p:cNvSpPr>
            <p:nvPr userDrawn="1"/>
          </p:nvSpPr>
          <p:spPr bwMode="auto">
            <a:xfrm>
              <a:off x="7361334"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65" name="Oval 627"/>
            <p:cNvSpPr>
              <a:spLocks noChangeAspect="1" noChangeArrowheads="1"/>
            </p:cNvSpPr>
            <p:nvPr userDrawn="1"/>
          </p:nvSpPr>
          <p:spPr bwMode="auto">
            <a:xfrm>
              <a:off x="747291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66" name="Oval 628"/>
            <p:cNvSpPr>
              <a:spLocks noChangeAspect="1" noChangeArrowheads="1"/>
            </p:cNvSpPr>
            <p:nvPr userDrawn="1"/>
          </p:nvSpPr>
          <p:spPr bwMode="auto">
            <a:xfrm>
              <a:off x="7585994"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67" name="Oval 629"/>
            <p:cNvSpPr>
              <a:spLocks noChangeAspect="1" noChangeArrowheads="1"/>
            </p:cNvSpPr>
            <p:nvPr userDrawn="1"/>
          </p:nvSpPr>
          <p:spPr bwMode="auto">
            <a:xfrm>
              <a:off x="769757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68" name="Oval 630"/>
            <p:cNvSpPr>
              <a:spLocks noChangeAspect="1" noChangeArrowheads="1"/>
            </p:cNvSpPr>
            <p:nvPr userDrawn="1"/>
          </p:nvSpPr>
          <p:spPr bwMode="auto">
            <a:xfrm>
              <a:off x="7810653" y="2593192"/>
              <a:ext cx="85944" cy="85943"/>
            </a:xfrm>
            <a:prstGeom prst="ellipse">
              <a:avLst/>
            </a:prstGeom>
            <a:grpFill/>
            <a:ln>
              <a:noFill/>
            </a:ln>
            <a:effectLst/>
          </p:spPr>
          <p:txBody>
            <a:bodyPr wrap="none" anchor="ctr"/>
            <a:lstStyle/>
            <a:p>
              <a:pPr defTabSz="914122"/>
              <a:endParaRPr lang="en-US">
                <a:solidFill>
                  <a:srgbClr val="292929"/>
                </a:solidFill>
              </a:endParaRPr>
            </a:p>
          </p:txBody>
        </p:sp>
        <p:sp>
          <p:nvSpPr>
            <p:cNvPr id="669" name="Oval 631"/>
            <p:cNvSpPr>
              <a:spLocks noChangeAspect="1" noChangeArrowheads="1"/>
            </p:cNvSpPr>
            <p:nvPr userDrawn="1"/>
          </p:nvSpPr>
          <p:spPr bwMode="auto">
            <a:xfrm>
              <a:off x="1405586"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70" name="Oval 632"/>
            <p:cNvSpPr>
              <a:spLocks noChangeAspect="1" noChangeArrowheads="1"/>
            </p:cNvSpPr>
            <p:nvPr userDrawn="1"/>
          </p:nvSpPr>
          <p:spPr bwMode="auto">
            <a:xfrm>
              <a:off x="1518671"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71" name="Oval 633"/>
            <p:cNvSpPr>
              <a:spLocks noChangeAspect="1" noChangeArrowheads="1"/>
            </p:cNvSpPr>
            <p:nvPr userDrawn="1"/>
          </p:nvSpPr>
          <p:spPr bwMode="auto">
            <a:xfrm>
              <a:off x="1630247"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72" name="Oval 634"/>
            <p:cNvSpPr>
              <a:spLocks noChangeAspect="1" noChangeArrowheads="1"/>
            </p:cNvSpPr>
            <p:nvPr userDrawn="1"/>
          </p:nvSpPr>
          <p:spPr bwMode="auto">
            <a:xfrm>
              <a:off x="174333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73" name="Oval 635"/>
            <p:cNvSpPr>
              <a:spLocks noChangeAspect="1" noChangeArrowheads="1"/>
            </p:cNvSpPr>
            <p:nvPr userDrawn="1"/>
          </p:nvSpPr>
          <p:spPr bwMode="auto">
            <a:xfrm>
              <a:off x="1854906"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74" name="Oval 636"/>
            <p:cNvSpPr>
              <a:spLocks noChangeAspect="1" noChangeArrowheads="1"/>
            </p:cNvSpPr>
            <p:nvPr userDrawn="1"/>
          </p:nvSpPr>
          <p:spPr bwMode="auto">
            <a:xfrm>
              <a:off x="1967990"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75" name="Oval 637"/>
            <p:cNvSpPr>
              <a:spLocks noChangeAspect="1" noChangeArrowheads="1"/>
            </p:cNvSpPr>
            <p:nvPr userDrawn="1"/>
          </p:nvSpPr>
          <p:spPr bwMode="auto">
            <a:xfrm>
              <a:off x="2079566"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76" name="Oval 638"/>
            <p:cNvSpPr>
              <a:spLocks noChangeAspect="1" noChangeArrowheads="1"/>
            </p:cNvSpPr>
            <p:nvPr userDrawn="1"/>
          </p:nvSpPr>
          <p:spPr bwMode="auto">
            <a:xfrm>
              <a:off x="219265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77" name="Oval 639"/>
            <p:cNvSpPr>
              <a:spLocks noChangeAspect="1" noChangeArrowheads="1"/>
            </p:cNvSpPr>
            <p:nvPr userDrawn="1"/>
          </p:nvSpPr>
          <p:spPr bwMode="auto">
            <a:xfrm>
              <a:off x="2304226"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78" name="Oval 640"/>
            <p:cNvSpPr>
              <a:spLocks noChangeAspect="1" noChangeArrowheads="1"/>
            </p:cNvSpPr>
            <p:nvPr userDrawn="1"/>
          </p:nvSpPr>
          <p:spPr bwMode="auto">
            <a:xfrm>
              <a:off x="2417310"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79" name="Oval 641"/>
            <p:cNvSpPr>
              <a:spLocks noChangeAspect="1" noChangeArrowheads="1"/>
            </p:cNvSpPr>
            <p:nvPr userDrawn="1"/>
          </p:nvSpPr>
          <p:spPr bwMode="auto">
            <a:xfrm>
              <a:off x="2528886"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80" name="Oval 642"/>
            <p:cNvSpPr>
              <a:spLocks noChangeAspect="1" noChangeArrowheads="1"/>
            </p:cNvSpPr>
            <p:nvPr userDrawn="1"/>
          </p:nvSpPr>
          <p:spPr bwMode="auto">
            <a:xfrm>
              <a:off x="2641969"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81" name="Oval 643"/>
            <p:cNvSpPr>
              <a:spLocks noChangeAspect="1" noChangeArrowheads="1"/>
            </p:cNvSpPr>
            <p:nvPr userDrawn="1"/>
          </p:nvSpPr>
          <p:spPr bwMode="auto">
            <a:xfrm>
              <a:off x="2753545"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82" name="Oval 644"/>
            <p:cNvSpPr>
              <a:spLocks noChangeAspect="1" noChangeArrowheads="1"/>
            </p:cNvSpPr>
            <p:nvPr userDrawn="1"/>
          </p:nvSpPr>
          <p:spPr bwMode="auto">
            <a:xfrm>
              <a:off x="4327672"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83" name="Oval 645"/>
            <p:cNvSpPr>
              <a:spLocks noChangeAspect="1" noChangeArrowheads="1"/>
            </p:cNvSpPr>
            <p:nvPr userDrawn="1"/>
          </p:nvSpPr>
          <p:spPr bwMode="auto">
            <a:xfrm>
              <a:off x="4439248"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84" name="Oval 646"/>
            <p:cNvSpPr>
              <a:spLocks noChangeAspect="1" noChangeArrowheads="1"/>
            </p:cNvSpPr>
            <p:nvPr userDrawn="1"/>
          </p:nvSpPr>
          <p:spPr bwMode="auto">
            <a:xfrm>
              <a:off x="4552332"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85" name="Oval 647"/>
            <p:cNvSpPr>
              <a:spLocks noChangeAspect="1" noChangeArrowheads="1"/>
            </p:cNvSpPr>
            <p:nvPr userDrawn="1"/>
          </p:nvSpPr>
          <p:spPr bwMode="auto">
            <a:xfrm>
              <a:off x="4663908"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86" name="Oval 648"/>
            <p:cNvSpPr>
              <a:spLocks noChangeAspect="1" noChangeArrowheads="1"/>
            </p:cNvSpPr>
            <p:nvPr userDrawn="1"/>
          </p:nvSpPr>
          <p:spPr bwMode="auto">
            <a:xfrm>
              <a:off x="4776992"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87" name="Oval 649"/>
            <p:cNvSpPr>
              <a:spLocks noChangeAspect="1" noChangeArrowheads="1"/>
            </p:cNvSpPr>
            <p:nvPr userDrawn="1"/>
          </p:nvSpPr>
          <p:spPr bwMode="auto">
            <a:xfrm>
              <a:off x="4888568"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88" name="Oval 650"/>
            <p:cNvSpPr>
              <a:spLocks noChangeAspect="1" noChangeArrowheads="1"/>
            </p:cNvSpPr>
            <p:nvPr userDrawn="1"/>
          </p:nvSpPr>
          <p:spPr bwMode="auto">
            <a:xfrm>
              <a:off x="5001652"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89" name="Oval 651"/>
            <p:cNvSpPr>
              <a:spLocks noChangeAspect="1" noChangeArrowheads="1"/>
            </p:cNvSpPr>
            <p:nvPr userDrawn="1"/>
          </p:nvSpPr>
          <p:spPr bwMode="auto">
            <a:xfrm>
              <a:off x="5226311"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90" name="Oval 652"/>
            <p:cNvSpPr>
              <a:spLocks noChangeAspect="1" noChangeArrowheads="1"/>
            </p:cNvSpPr>
            <p:nvPr userDrawn="1"/>
          </p:nvSpPr>
          <p:spPr bwMode="auto">
            <a:xfrm>
              <a:off x="5337887"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91" name="Oval 653"/>
            <p:cNvSpPr>
              <a:spLocks noChangeAspect="1" noChangeArrowheads="1"/>
            </p:cNvSpPr>
            <p:nvPr userDrawn="1"/>
          </p:nvSpPr>
          <p:spPr bwMode="auto">
            <a:xfrm>
              <a:off x="5450972"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92" name="Oval 654"/>
            <p:cNvSpPr>
              <a:spLocks noChangeAspect="1" noChangeArrowheads="1"/>
            </p:cNvSpPr>
            <p:nvPr userDrawn="1"/>
          </p:nvSpPr>
          <p:spPr bwMode="auto">
            <a:xfrm>
              <a:off x="5562548"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93" name="Oval 655"/>
            <p:cNvSpPr>
              <a:spLocks noChangeAspect="1" noChangeArrowheads="1"/>
            </p:cNvSpPr>
            <p:nvPr userDrawn="1"/>
          </p:nvSpPr>
          <p:spPr bwMode="auto">
            <a:xfrm>
              <a:off x="5675631"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94" name="Oval 656"/>
            <p:cNvSpPr>
              <a:spLocks noChangeAspect="1" noChangeArrowheads="1"/>
            </p:cNvSpPr>
            <p:nvPr userDrawn="1"/>
          </p:nvSpPr>
          <p:spPr bwMode="auto">
            <a:xfrm>
              <a:off x="5900291"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95" name="Oval 657"/>
            <p:cNvSpPr>
              <a:spLocks noChangeAspect="1" noChangeArrowheads="1"/>
            </p:cNvSpPr>
            <p:nvPr userDrawn="1"/>
          </p:nvSpPr>
          <p:spPr bwMode="auto">
            <a:xfrm>
              <a:off x="6013375"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96" name="Oval 658"/>
            <p:cNvSpPr>
              <a:spLocks noChangeAspect="1" noChangeArrowheads="1"/>
            </p:cNvSpPr>
            <p:nvPr userDrawn="1"/>
          </p:nvSpPr>
          <p:spPr bwMode="auto">
            <a:xfrm>
              <a:off x="6124951"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97" name="Oval 659"/>
            <p:cNvSpPr>
              <a:spLocks noChangeAspect="1" noChangeArrowheads="1"/>
            </p:cNvSpPr>
            <p:nvPr userDrawn="1"/>
          </p:nvSpPr>
          <p:spPr bwMode="auto">
            <a:xfrm>
              <a:off x="6238035"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98" name="Oval 660"/>
            <p:cNvSpPr>
              <a:spLocks noChangeAspect="1" noChangeArrowheads="1"/>
            </p:cNvSpPr>
            <p:nvPr userDrawn="1"/>
          </p:nvSpPr>
          <p:spPr bwMode="auto">
            <a:xfrm>
              <a:off x="6349611"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699" name="Oval 661"/>
            <p:cNvSpPr>
              <a:spLocks noChangeAspect="1" noChangeArrowheads="1"/>
            </p:cNvSpPr>
            <p:nvPr userDrawn="1"/>
          </p:nvSpPr>
          <p:spPr bwMode="auto">
            <a:xfrm>
              <a:off x="6462694"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00" name="Oval 662"/>
            <p:cNvSpPr>
              <a:spLocks noChangeAspect="1" noChangeArrowheads="1"/>
            </p:cNvSpPr>
            <p:nvPr userDrawn="1"/>
          </p:nvSpPr>
          <p:spPr bwMode="auto">
            <a:xfrm>
              <a:off x="657427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01" name="Oval 663"/>
            <p:cNvSpPr>
              <a:spLocks noChangeAspect="1" noChangeArrowheads="1"/>
            </p:cNvSpPr>
            <p:nvPr userDrawn="1"/>
          </p:nvSpPr>
          <p:spPr bwMode="auto">
            <a:xfrm>
              <a:off x="6687355"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02" name="Oval 664"/>
            <p:cNvSpPr>
              <a:spLocks noChangeAspect="1" noChangeArrowheads="1"/>
            </p:cNvSpPr>
            <p:nvPr userDrawn="1"/>
          </p:nvSpPr>
          <p:spPr bwMode="auto">
            <a:xfrm>
              <a:off x="6798931"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03" name="Oval 665"/>
            <p:cNvSpPr>
              <a:spLocks noChangeAspect="1" noChangeArrowheads="1"/>
            </p:cNvSpPr>
            <p:nvPr userDrawn="1"/>
          </p:nvSpPr>
          <p:spPr bwMode="auto">
            <a:xfrm>
              <a:off x="6912014"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04" name="Oval 666"/>
            <p:cNvSpPr>
              <a:spLocks noChangeAspect="1" noChangeArrowheads="1"/>
            </p:cNvSpPr>
            <p:nvPr userDrawn="1"/>
          </p:nvSpPr>
          <p:spPr bwMode="auto">
            <a:xfrm>
              <a:off x="702359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05" name="Oval 667"/>
            <p:cNvSpPr>
              <a:spLocks noChangeAspect="1" noChangeArrowheads="1"/>
            </p:cNvSpPr>
            <p:nvPr userDrawn="1"/>
          </p:nvSpPr>
          <p:spPr bwMode="auto">
            <a:xfrm>
              <a:off x="7136674"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06" name="Oval 668"/>
            <p:cNvSpPr>
              <a:spLocks noChangeAspect="1" noChangeArrowheads="1"/>
            </p:cNvSpPr>
            <p:nvPr userDrawn="1"/>
          </p:nvSpPr>
          <p:spPr bwMode="auto">
            <a:xfrm>
              <a:off x="7248250"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07" name="Oval 669"/>
            <p:cNvSpPr>
              <a:spLocks noChangeAspect="1" noChangeArrowheads="1"/>
            </p:cNvSpPr>
            <p:nvPr userDrawn="1"/>
          </p:nvSpPr>
          <p:spPr bwMode="auto">
            <a:xfrm>
              <a:off x="7361334"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08" name="Oval 670"/>
            <p:cNvSpPr>
              <a:spLocks noChangeAspect="1" noChangeArrowheads="1"/>
            </p:cNvSpPr>
            <p:nvPr userDrawn="1"/>
          </p:nvSpPr>
          <p:spPr bwMode="auto">
            <a:xfrm>
              <a:off x="747291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09" name="Oval 671"/>
            <p:cNvSpPr>
              <a:spLocks noChangeAspect="1" noChangeArrowheads="1"/>
            </p:cNvSpPr>
            <p:nvPr userDrawn="1"/>
          </p:nvSpPr>
          <p:spPr bwMode="auto">
            <a:xfrm>
              <a:off x="1405586"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10" name="Oval 672"/>
            <p:cNvSpPr>
              <a:spLocks noChangeAspect="1" noChangeArrowheads="1"/>
            </p:cNvSpPr>
            <p:nvPr userDrawn="1"/>
          </p:nvSpPr>
          <p:spPr bwMode="auto">
            <a:xfrm>
              <a:off x="1518671"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11" name="Oval 673"/>
            <p:cNvSpPr>
              <a:spLocks noChangeAspect="1" noChangeArrowheads="1"/>
            </p:cNvSpPr>
            <p:nvPr userDrawn="1"/>
          </p:nvSpPr>
          <p:spPr bwMode="auto">
            <a:xfrm>
              <a:off x="1630247"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12" name="Oval 674"/>
            <p:cNvSpPr>
              <a:spLocks noChangeAspect="1" noChangeArrowheads="1"/>
            </p:cNvSpPr>
            <p:nvPr userDrawn="1"/>
          </p:nvSpPr>
          <p:spPr bwMode="auto">
            <a:xfrm>
              <a:off x="1743330"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13" name="Oval 675"/>
            <p:cNvSpPr>
              <a:spLocks noChangeAspect="1" noChangeArrowheads="1"/>
            </p:cNvSpPr>
            <p:nvPr userDrawn="1"/>
          </p:nvSpPr>
          <p:spPr bwMode="auto">
            <a:xfrm>
              <a:off x="1854906"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14" name="Oval 676"/>
            <p:cNvSpPr>
              <a:spLocks noChangeAspect="1" noChangeArrowheads="1"/>
            </p:cNvSpPr>
            <p:nvPr userDrawn="1"/>
          </p:nvSpPr>
          <p:spPr bwMode="auto">
            <a:xfrm>
              <a:off x="1967990"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15" name="Oval 677"/>
            <p:cNvSpPr>
              <a:spLocks noChangeAspect="1" noChangeArrowheads="1"/>
            </p:cNvSpPr>
            <p:nvPr userDrawn="1"/>
          </p:nvSpPr>
          <p:spPr bwMode="auto">
            <a:xfrm>
              <a:off x="2079566"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16" name="Oval 678"/>
            <p:cNvSpPr>
              <a:spLocks noChangeAspect="1" noChangeArrowheads="1"/>
            </p:cNvSpPr>
            <p:nvPr userDrawn="1"/>
          </p:nvSpPr>
          <p:spPr bwMode="auto">
            <a:xfrm>
              <a:off x="2192650"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17" name="Oval 679"/>
            <p:cNvSpPr>
              <a:spLocks noChangeAspect="1" noChangeArrowheads="1"/>
            </p:cNvSpPr>
            <p:nvPr userDrawn="1"/>
          </p:nvSpPr>
          <p:spPr bwMode="auto">
            <a:xfrm>
              <a:off x="2304226"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18" name="Oval 680"/>
            <p:cNvSpPr>
              <a:spLocks noChangeAspect="1" noChangeArrowheads="1"/>
            </p:cNvSpPr>
            <p:nvPr userDrawn="1"/>
          </p:nvSpPr>
          <p:spPr bwMode="auto">
            <a:xfrm>
              <a:off x="2417310"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19" name="Oval 681"/>
            <p:cNvSpPr>
              <a:spLocks noChangeAspect="1" noChangeArrowheads="1"/>
            </p:cNvSpPr>
            <p:nvPr userDrawn="1"/>
          </p:nvSpPr>
          <p:spPr bwMode="auto">
            <a:xfrm>
              <a:off x="2528886"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20" name="Oval 682"/>
            <p:cNvSpPr>
              <a:spLocks noChangeAspect="1" noChangeArrowheads="1"/>
            </p:cNvSpPr>
            <p:nvPr userDrawn="1"/>
          </p:nvSpPr>
          <p:spPr bwMode="auto">
            <a:xfrm>
              <a:off x="2641969"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21" name="Oval 683"/>
            <p:cNvSpPr>
              <a:spLocks noChangeAspect="1" noChangeArrowheads="1"/>
            </p:cNvSpPr>
            <p:nvPr userDrawn="1"/>
          </p:nvSpPr>
          <p:spPr bwMode="auto">
            <a:xfrm>
              <a:off x="4103013"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22" name="Oval 684"/>
            <p:cNvSpPr>
              <a:spLocks noChangeAspect="1" noChangeArrowheads="1"/>
            </p:cNvSpPr>
            <p:nvPr userDrawn="1"/>
          </p:nvSpPr>
          <p:spPr bwMode="auto">
            <a:xfrm>
              <a:off x="4214589"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23" name="Oval 685"/>
            <p:cNvSpPr>
              <a:spLocks noChangeAspect="1" noChangeArrowheads="1"/>
            </p:cNvSpPr>
            <p:nvPr userDrawn="1"/>
          </p:nvSpPr>
          <p:spPr bwMode="auto">
            <a:xfrm>
              <a:off x="4327672"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24" name="Oval 686"/>
            <p:cNvSpPr>
              <a:spLocks noChangeAspect="1" noChangeArrowheads="1"/>
            </p:cNvSpPr>
            <p:nvPr userDrawn="1"/>
          </p:nvSpPr>
          <p:spPr bwMode="auto">
            <a:xfrm>
              <a:off x="4663908"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25" name="Oval 687"/>
            <p:cNvSpPr>
              <a:spLocks noChangeAspect="1" noChangeArrowheads="1"/>
            </p:cNvSpPr>
            <p:nvPr userDrawn="1"/>
          </p:nvSpPr>
          <p:spPr bwMode="auto">
            <a:xfrm>
              <a:off x="4776992"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26" name="Oval 688"/>
            <p:cNvSpPr>
              <a:spLocks noChangeAspect="1" noChangeArrowheads="1"/>
            </p:cNvSpPr>
            <p:nvPr userDrawn="1"/>
          </p:nvSpPr>
          <p:spPr bwMode="auto">
            <a:xfrm>
              <a:off x="4888568"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27" name="Oval 689"/>
            <p:cNvSpPr>
              <a:spLocks noChangeAspect="1" noChangeArrowheads="1"/>
            </p:cNvSpPr>
            <p:nvPr userDrawn="1"/>
          </p:nvSpPr>
          <p:spPr bwMode="auto">
            <a:xfrm>
              <a:off x="5001652"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28" name="Oval 690"/>
            <p:cNvSpPr>
              <a:spLocks noChangeAspect="1" noChangeArrowheads="1"/>
            </p:cNvSpPr>
            <p:nvPr userDrawn="1"/>
          </p:nvSpPr>
          <p:spPr bwMode="auto">
            <a:xfrm>
              <a:off x="5113228"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29" name="Oval 691"/>
            <p:cNvSpPr>
              <a:spLocks noChangeAspect="1" noChangeArrowheads="1"/>
            </p:cNvSpPr>
            <p:nvPr userDrawn="1"/>
          </p:nvSpPr>
          <p:spPr bwMode="auto">
            <a:xfrm>
              <a:off x="5226311"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30" name="Oval 692"/>
            <p:cNvSpPr>
              <a:spLocks noChangeAspect="1" noChangeArrowheads="1"/>
            </p:cNvSpPr>
            <p:nvPr userDrawn="1"/>
          </p:nvSpPr>
          <p:spPr bwMode="auto">
            <a:xfrm>
              <a:off x="5337887"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31" name="Oval 693"/>
            <p:cNvSpPr>
              <a:spLocks noChangeAspect="1" noChangeArrowheads="1"/>
            </p:cNvSpPr>
            <p:nvPr userDrawn="1"/>
          </p:nvSpPr>
          <p:spPr bwMode="auto">
            <a:xfrm>
              <a:off x="5450972"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32" name="Oval 694"/>
            <p:cNvSpPr>
              <a:spLocks noChangeAspect="1" noChangeArrowheads="1"/>
            </p:cNvSpPr>
            <p:nvPr userDrawn="1"/>
          </p:nvSpPr>
          <p:spPr bwMode="auto">
            <a:xfrm>
              <a:off x="5675631"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33" name="Oval 695"/>
            <p:cNvSpPr>
              <a:spLocks noChangeAspect="1" noChangeArrowheads="1"/>
            </p:cNvSpPr>
            <p:nvPr userDrawn="1"/>
          </p:nvSpPr>
          <p:spPr bwMode="auto">
            <a:xfrm>
              <a:off x="5787207"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34" name="Oval 696"/>
            <p:cNvSpPr>
              <a:spLocks noChangeAspect="1" noChangeArrowheads="1"/>
            </p:cNvSpPr>
            <p:nvPr userDrawn="1"/>
          </p:nvSpPr>
          <p:spPr bwMode="auto">
            <a:xfrm>
              <a:off x="5900291"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35" name="Oval 697"/>
            <p:cNvSpPr>
              <a:spLocks noChangeAspect="1" noChangeArrowheads="1"/>
            </p:cNvSpPr>
            <p:nvPr userDrawn="1"/>
          </p:nvSpPr>
          <p:spPr bwMode="auto">
            <a:xfrm>
              <a:off x="6013375"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36" name="Oval 698"/>
            <p:cNvSpPr>
              <a:spLocks noChangeAspect="1" noChangeArrowheads="1"/>
            </p:cNvSpPr>
            <p:nvPr userDrawn="1"/>
          </p:nvSpPr>
          <p:spPr bwMode="auto">
            <a:xfrm>
              <a:off x="6124951"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37" name="Oval 699"/>
            <p:cNvSpPr>
              <a:spLocks noChangeAspect="1" noChangeArrowheads="1"/>
            </p:cNvSpPr>
            <p:nvPr userDrawn="1"/>
          </p:nvSpPr>
          <p:spPr bwMode="auto">
            <a:xfrm>
              <a:off x="6238035"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38" name="Oval 700"/>
            <p:cNvSpPr>
              <a:spLocks noChangeAspect="1" noChangeArrowheads="1"/>
            </p:cNvSpPr>
            <p:nvPr userDrawn="1"/>
          </p:nvSpPr>
          <p:spPr bwMode="auto">
            <a:xfrm>
              <a:off x="6349611"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39" name="Oval 701"/>
            <p:cNvSpPr>
              <a:spLocks noChangeAspect="1" noChangeArrowheads="1"/>
            </p:cNvSpPr>
            <p:nvPr userDrawn="1"/>
          </p:nvSpPr>
          <p:spPr bwMode="auto">
            <a:xfrm>
              <a:off x="6462694"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40" name="Oval 702"/>
            <p:cNvSpPr>
              <a:spLocks noChangeAspect="1" noChangeArrowheads="1"/>
            </p:cNvSpPr>
            <p:nvPr userDrawn="1"/>
          </p:nvSpPr>
          <p:spPr bwMode="auto">
            <a:xfrm>
              <a:off x="6574270"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41" name="Oval 703"/>
            <p:cNvSpPr>
              <a:spLocks noChangeAspect="1" noChangeArrowheads="1"/>
            </p:cNvSpPr>
            <p:nvPr userDrawn="1"/>
          </p:nvSpPr>
          <p:spPr bwMode="auto">
            <a:xfrm>
              <a:off x="6687355"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42" name="Oval 704"/>
            <p:cNvSpPr>
              <a:spLocks noChangeAspect="1" noChangeArrowheads="1"/>
            </p:cNvSpPr>
            <p:nvPr userDrawn="1"/>
          </p:nvSpPr>
          <p:spPr bwMode="auto">
            <a:xfrm>
              <a:off x="6798931"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43" name="Oval 705"/>
            <p:cNvSpPr>
              <a:spLocks noChangeAspect="1" noChangeArrowheads="1"/>
            </p:cNvSpPr>
            <p:nvPr userDrawn="1"/>
          </p:nvSpPr>
          <p:spPr bwMode="auto">
            <a:xfrm>
              <a:off x="6912014"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44" name="Oval 706"/>
            <p:cNvSpPr>
              <a:spLocks noChangeAspect="1" noChangeArrowheads="1"/>
            </p:cNvSpPr>
            <p:nvPr userDrawn="1"/>
          </p:nvSpPr>
          <p:spPr bwMode="auto">
            <a:xfrm>
              <a:off x="7023590"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45" name="Oval 707"/>
            <p:cNvSpPr>
              <a:spLocks noChangeAspect="1" noChangeArrowheads="1"/>
            </p:cNvSpPr>
            <p:nvPr userDrawn="1"/>
          </p:nvSpPr>
          <p:spPr bwMode="auto">
            <a:xfrm>
              <a:off x="7136674"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46" name="Oval 708"/>
            <p:cNvSpPr>
              <a:spLocks noChangeAspect="1" noChangeArrowheads="1"/>
            </p:cNvSpPr>
            <p:nvPr userDrawn="1"/>
          </p:nvSpPr>
          <p:spPr bwMode="auto">
            <a:xfrm>
              <a:off x="7248250"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47" name="Oval 709"/>
            <p:cNvSpPr>
              <a:spLocks noChangeAspect="1" noChangeArrowheads="1"/>
            </p:cNvSpPr>
            <p:nvPr userDrawn="1"/>
          </p:nvSpPr>
          <p:spPr bwMode="auto">
            <a:xfrm>
              <a:off x="7361334"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48" name="Oval 710"/>
            <p:cNvSpPr>
              <a:spLocks noChangeAspect="1" noChangeArrowheads="1"/>
            </p:cNvSpPr>
            <p:nvPr userDrawn="1"/>
          </p:nvSpPr>
          <p:spPr bwMode="auto">
            <a:xfrm>
              <a:off x="7585994"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49" name="Oval 711"/>
            <p:cNvSpPr>
              <a:spLocks noChangeAspect="1" noChangeArrowheads="1"/>
            </p:cNvSpPr>
            <p:nvPr userDrawn="1"/>
          </p:nvSpPr>
          <p:spPr bwMode="auto">
            <a:xfrm>
              <a:off x="1405586"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50" name="Oval 712"/>
            <p:cNvSpPr>
              <a:spLocks noChangeAspect="1" noChangeArrowheads="1"/>
            </p:cNvSpPr>
            <p:nvPr userDrawn="1"/>
          </p:nvSpPr>
          <p:spPr bwMode="auto">
            <a:xfrm>
              <a:off x="1518671"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51" name="Oval 713"/>
            <p:cNvSpPr>
              <a:spLocks noChangeAspect="1" noChangeArrowheads="1"/>
            </p:cNvSpPr>
            <p:nvPr userDrawn="1"/>
          </p:nvSpPr>
          <p:spPr bwMode="auto">
            <a:xfrm>
              <a:off x="1630247"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52" name="Oval 714"/>
            <p:cNvSpPr>
              <a:spLocks noChangeAspect="1" noChangeArrowheads="1"/>
            </p:cNvSpPr>
            <p:nvPr userDrawn="1"/>
          </p:nvSpPr>
          <p:spPr bwMode="auto">
            <a:xfrm>
              <a:off x="1743330"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53" name="Oval 715"/>
            <p:cNvSpPr>
              <a:spLocks noChangeAspect="1" noChangeArrowheads="1"/>
            </p:cNvSpPr>
            <p:nvPr userDrawn="1"/>
          </p:nvSpPr>
          <p:spPr bwMode="auto">
            <a:xfrm>
              <a:off x="1854906"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54" name="Oval 716"/>
            <p:cNvSpPr>
              <a:spLocks noChangeAspect="1" noChangeArrowheads="1"/>
            </p:cNvSpPr>
            <p:nvPr userDrawn="1"/>
          </p:nvSpPr>
          <p:spPr bwMode="auto">
            <a:xfrm>
              <a:off x="1967990"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55" name="Oval 717"/>
            <p:cNvSpPr>
              <a:spLocks noChangeAspect="1" noChangeArrowheads="1"/>
            </p:cNvSpPr>
            <p:nvPr userDrawn="1"/>
          </p:nvSpPr>
          <p:spPr bwMode="auto">
            <a:xfrm>
              <a:off x="2079566"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56" name="Oval 718"/>
            <p:cNvSpPr>
              <a:spLocks noChangeAspect="1" noChangeArrowheads="1"/>
            </p:cNvSpPr>
            <p:nvPr userDrawn="1"/>
          </p:nvSpPr>
          <p:spPr bwMode="auto">
            <a:xfrm>
              <a:off x="2192650"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57" name="Oval 719"/>
            <p:cNvSpPr>
              <a:spLocks noChangeAspect="1" noChangeArrowheads="1"/>
            </p:cNvSpPr>
            <p:nvPr userDrawn="1"/>
          </p:nvSpPr>
          <p:spPr bwMode="auto">
            <a:xfrm>
              <a:off x="2304226"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58" name="Oval 720"/>
            <p:cNvSpPr>
              <a:spLocks noChangeAspect="1" noChangeArrowheads="1"/>
            </p:cNvSpPr>
            <p:nvPr userDrawn="1"/>
          </p:nvSpPr>
          <p:spPr bwMode="auto">
            <a:xfrm>
              <a:off x="2417310"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59" name="Oval 721"/>
            <p:cNvSpPr>
              <a:spLocks noChangeAspect="1" noChangeArrowheads="1"/>
            </p:cNvSpPr>
            <p:nvPr userDrawn="1"/>
          </p:nvSpPr>
          <p:spPr bwMode="auto">
            <a:xfrm>
              <a:off x="2528886"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60" name="Oval 722"/>
            <p:cNvSpPr>
              <a:spLocks noChangeAspect="1" noChangeArrowheads="1"/>
            </p:cNvSpPr>
            <p:nvPr userDrawn="1"/>
          </p:nvSpPr>
          <p:spPr bwMode="auto">
            <a:xfrm>
              <a:off x="4103013"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61" name="Oval 723"/>
            <p:cNvSpPr>
              <a:spLocks noChangeAspect="1" noChangeArrowheads="1"/>
            </p:cNvSpPr>
            <p:nvPr userDrawn="1"/>
          </p:nvSpPr>
          <p:spPr bwMode="auto">
            <a:xfrm>
              <a:off x="4214589"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62" name="Oval 724"/>
            <p:cNvSpPr>
              <a:spLocks noChangeAspect="1" noChangeArrowheads="1"/>
            </p:cNvSpPr>
            <p:nvPr userDrawn="1"/>
          </p:nvSpPr>
          <p:spPr bwMode="auto">
            <a:xfrm>
              <a:off x="4663908"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63" name="Oval 725"/>
            <p:cNvSpPr>
              <a:spLocks noChangeAspect="1" noChangeArrowheads="1"/>
            </p:cNvSpPr>
            <p:nvPr userDrawn="1"/>
          </p:nvSpPr>
          <p:spPr bwMode="auto">
            <a:xfrm>
              <a:off x="4888568"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64" name="Oval 726"/>
            <p:cNvSpPr>
              <a:spLocks noChangeAspect="1" noChangeArrowheads="1"/>
            </p:cNvSpPr>
            <p:nvPr userDrawn="1"/>
          </p:nvSpPr>
          <p:spPr bwMode="auto">
            <a:xfrm>
              <a:off x="5001652"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65" name="Oval 727"/>
            <p:cNvSpPr>
              <a:spLocks noChangeAspect="1" noChangeArrowheads="1"/>
            </p:cNvSpPr>
            <p:nvPr userDrawn="1"/>
          </p:nvSpPr>
          <p:spPr bwMode="auto">
            <a:xfrm>
              <a:off x="5113228" y="2903796"/>
              <a:ext cx="85943" cy="85943"/>
            </a:xfrm>
            <a:prstGeom prst="ellipse">
              <a:avLst/>
            </a:prstGeom>
            <a:grpFill/>
            <a:ln>
              <a:noFill/>
            </a:ln>
            <a:effectLst/>
          </p:spPr>
          <p:txBody>
            <a:bodyPr wrap="none" anchor="ctr"/>
            <a:lstStyle/>
            <a:p>
              <a:pPr defTabSz="914122"/>
              <a:endParaRPr lang="en-US">
                <a:solidFill>
                  <a:srgbClr val="292929"/>
                </a:solidFill>
              </a:endParaRPr>
            </a:p>
          </p:txBody>
        </p:sp>
        <p:sp>
          <p:nvSpPr>
            <p:cNvPr id="766" name="Oval 728"/>
            <p:cNvSpPr>
              <a:spLocks noChangeAspect="1" noChangeArrowheads="1"/>
            </p:cNvSpPr>
            <p:nvPr userDrawn="1"/>
          </p:nvSpPr>
          <p:spPr bwMode="auto">
            <a:xfrm>
              <a:off x="5226311"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67" name="Oval 729"/>
            <p:cNvSpPr>
              <a:spLocks noChangeAspect="1" noChangeArrowheads="1"/>
            </p:cNvSpPr>
            <p:nvPr userDrawn="1"/>
          </p:nvSpPr>
          <p:spPr bwMode="auto">
            <a:xfrm>
              <a:off x="5337887"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68" name="Oval 730"/>
            <p:cNvSpPr>
              <a:spLocks noChangeAspect="1" noChangeArrowheads="1"/>
            </p:cNvSpPr>
            <p:nvPr userDrawn="1"/>
          </p:nvSpPr>
          <p:spPr bwMode="auto">
            <a:xfrm>
              <a:off x="5450972"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69" name="Oval 731"/>
            <p:cNvSpPr>
              <a:spLocks noChangeAspect="1" noChangeArrowheads="1"/>
            </p:cNvSpPr>
            <p:nvPr userDrawn="1"/>
          </p:nvSpPr>
          <p:spPr bwMode="auto">
            <a:xfrm>
              <a:off x="5675631"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70" name="Oval 732"/>
            <p:cNvSpPr>
              <a:spLocks noChangeAspect="1" noChangeArrowheads="1"/>
            </p:cNvSpPr>
            <p:nvPr userDrawn="1"/>
          </p:nvSpPr>
          <p:spPr bwMode="auto">
            <a:xfrm>
              <a:off x="5787207"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71" name="Oval 733"/>
            <p:cNvSpPr>
              <a:spLocks noChangeAspect="1" noChangeArrowheads="1"/>
            </p:cNvSpPr>
            <p:nvPr userDrawn="1"/>
          </p:nvSpPr>
          <p:spPr bwMode="auto">
            <a:xfrm>
              <a:off x="5900291"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72" name="Oval 734"/>
            <p:cNvSpPr>
              <a:spLocks noChangeAspect="1" noChangeArrowheads="1"/>
            </p:cNvSpPr>
            <p:nvPr userDrawn="1"/>
          </p:nvSpPr>
          <p:spPr bwMode="auto">
            <a:xfrm>
              <a:off x="6013375"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73" name="Oval 735"/>
            <p:cNvSpPr>
              <a:spLocks noChangeAspect="1" noChangeArrowheads="1"/>
            </p:cNvSpPr>
            <p:nvPr userDrawn="1"/>
          </p:nvSpPr>
          <p:spPr bwMode="auto">
            <a:xfrm>
              <a:off x="6124951"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74" name="Oval 736"/>
            <p:cNvSpPr>
              <a:spLocks noChangeAspect="1" noChangeArrowheads="1"/>
            </p:cNvSpPr>
            <p:nvPr userDrawn="1"/>
          </p:nvSpPr>
          <p:spPr bwMode="auto">
            <a:xfrm>
              <a:off x="6238035"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75" name="Oval 737"/>
            <p:cNvSpPr>
              <a:spLocks noChangeAspect="1" noChangeArrowheads="1"/>
            </p:cNvSpPr>
            <p:nvPr userDrawn="1"/>
          </p:nvSpPr>
          <p:spPr bwMode="auto">
            <a:xfrm>
              <a:off x="6349611"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76" name="Oval 738"/>
            <p:cNvSpPr>
              <a:spLocks noChangeAspect="1" noChangeArrowheads="1"/>
            </p:cNvSpPr>
            <p:nvPr userDrawn="1"/>
          </p:nvSpPr>
          <p:spPr bwMode="auto">
            <a:xfrm>
              <a:off x="6462694"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77" name="Oval 739"/>
            <p:cNvSpPr>
              <a:spLocks noChangeAspect="1" noChangeArrowheads="1"/>
            </p:cNvSpPr>
            <p:nvPr userDrawn="1"/>
          </p:nvSpPr>
          <p:spPr bwMode="auto">
            <a:xfrm>
              <a:off x="6574270"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78" name="Oval 740"/>
            <p:cNvSpPr>
              <a:spLocks noChangeAspect="1" noChangeArrowheads="1"/>
            </p:cNvSpPr>
            <p:nvPr userDrawn="1"/>
          </p:nvSpPr>
          <p:spPr bwMode="auto">
            <a:xfrm>
              <a:off x="6687355"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79" name="Oval 741"/>
            <p:cNvSpPr>
              <a:spLocks noChangeAspect="1" noChangeArrowheads="1"/>
            </p:cNvSpPr>
            <p:nvPr userDrawn="1"/>
          </p:nvSpPr>
          <p:spPr bwMode="auto">
            <a:xfrm>
              <a:off x="6798931"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80" name="Oval 742"/>
            <p:cNvSpPr>
              <a:spLocks noChangeAspect="1" noChangeArrowheads="1"/>
            </p:cNvSpPr>
            <p:nvPr userDrawn="1"/>
          </p:nvSpPr>
          <p:spPr bwMode="auto">
            <a:xfrm>
              <a:off x="6912014"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81" name="Oval 743"/>
            <p:cNvSpPr>
              <a:spLocks noChangeAspect="1" noChangeArrowheads="1"/>
            </p:cNvSpPr>
            <p:nvPr userDrawn="1"/>
          </p:nvSpPr>
          <p:spPr bwMode="auto">
            <a:xfrm>
              <a:off x="7023590"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82" name="Oval 744"/>
            <p:cNvSpPr>
              <a:spLocks noChangeAspect="1" noChangeArrowheads="1"/>
            </p:cNvSpPr>
            <p:nvPr userDrawn="1"/>
          </p:nvSpPr>
          <p:spPr bwMode="auto">
            <a:xfrm>
              <a:off x="7136674"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83" name="Oval 745"/>
            <p:cNvSpPr>
              <a:spLocks noChangeAspect="1" noChangeArrowheads="1"/>
            </p:cNvSpPr>
            <p:nvPr userDrawn="1"/>
          </p:nvSpPr>
          <p:spPr bwMode="auto">
            <a:xfrm>
              <a:off x="7361334"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84" name="Oval 746"/>
            <p:cNvSpPr>
              <a:spLocks noChangeAspect="1" noChangeArrowheads="1"/>
            </p:cNvSpPr>
            <p:nvPr userDrawn="1"/>
          </p:nvSpPr>
          <p:spPr bwMode="auto">
            <a:xfrm>
              <a:off x="7585994" y="2903796"/>
              <a:ext cx="85943" cy="85943"/>
            </a:xfrm>
            <a:prstGeom prst="ellipse">
              <a:avLst/>
            </a:prstGeom>
            <a:grpFill/>
            <a:ln>
              <a:noFill/>
            </a:ln>
            <a:effectLst/>
          </p:spPr>
          <p:txBody>
            <a:bodyPr wrap="none" anchor="ctr"/>
            <a:lstStyle/>
            <a:p>
              <a:pPr defTabSz="914122"/>
              <a:endParaRPr lang="en-US">
                <a:solidFill>
                  <a:srgbClr val="292929"/>
                </a:solidFill>
              </a:endParaRPr>
            </a:p>
          </p:txBody>
        </p:sp>
        <p:sp>
          <p:nvSpPr>
            <p:cNvPr id="785" name="Oval 747"/>
            <p:cNvSpPr>
              <a:spLocks noChangeAspect="1" noChangeArrowheads="1"/>
            </p:cNvSpPr>
            <p:nvPr userDrawn="1"/>
          </p:nvSpPr>
          <p:spPr bwMode="auto">
            <a:xfrm>
              <a:off x="1518671"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86" name="Oval 748"/>
            <p:cNvSpPr>
              <a:spLocks noChangeAspect="1" noChangeArrowheads="1"/>
            </p:cNvSpPr>
            <p:nvPr userDrawn="1"/>
          </p:nvSpPr>
          <p:spPr bwMode="auto">
            <a:xfrm>
              <a:off x="1630247"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87" name="Oval 749"/>
            <p:cNvSpPr>
              <a:spLocks noChangeAspect="1" noChangeArrowheads="1"/>
            </p:cNvSpPr>
            <p:nvPr userDrawn="1"/>
          </p:nvSpPr>
          <p:spPr bwMode="auto">
            <a:xfrm>
              <a:off x="174333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88" name="Oval 750"/>
            <p:cNvSpPr>
              <a:spLocks noChangeAspect="1" noChangeArrowheads="1"/>
            </p:cNvSpPr>
            <p:nvPr userDrawn="1"/>
          </p:nvSpPr>
          <p:spPr bwMode="auto">
            <a:xfrm>
              <a:off x="1854906"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89" name="Oval 751"/>
            <p:cNvSpPr>
              <a:spLocks noChangeAspect="1" noChangeArrowheads="1"/>
            </p:cNvSpPr>
            <p:nvPr userDrawn="1"/>
          </p:nvSpPr>
          <p:spPr bwMode="auto">
            <a:xfrm>
              <a:off x="1967990"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90" name="Oval 752"/>
            <p:cNvSpPr>
              <a:spLocks noChangeAspect="1" noChangeArrowheads="1"/>
            </p:cNvSpPr>
            <p:nvPr userDrawn="1"/>
          </p:nvSpPr>
          <p:spPr bwMode="auto">
            <a:xfrm>
              <a:off x="2079566"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91" name="Oval 753"/>
            <p:cNvSpPr>
              <a:spLocks noChangeAspect="1" noChangeArrowheads="1"/>
            </p:cNvSpPr>
            <p:nvPr userDrawn="1"/>
          </p:nvSpPr>
          <p:spPr bwMode="auto">
            <a:xfrm>
              <a:off x="219265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92" name="Oval 754"/>
            <p:cNvSpPr>
              <a:spLocks noChangeAspect="1" noChangeArrowheads="1"/>
            </p:cNvSpPr>
            <p:nvPr userDrawn="1"/>
          </p:nvSpPr>
          <p:spPr bwMode="auto">
            <a:xfrm>
              <a:off x="2304226"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93" name="Oval 755"/>
            <p:cNvSpPr>
              <a:spLocks noChangeAspect="1" noChangeArrowheads="1"/>
            </p:cNvSpPr>
            <p:nvPr userDrawn="1"/>
          </p:nvSpPr>
          <p:spPr bwMode="auto">
            <a:xfrm>
              <a:off x="2417310"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94" name="Oval 756"/>
            <p:cNvSpPr>
              <a:spLocks noChangeAspect="1" noChangeArrowheads="1"/>
            </p:cNvSpPr>
            <p:nvPr userDrawn="1"/>
          </p:nvSpPr>
          <p:spPr bwMode="auto">
            <a:xfrm>
              <a:off x="4214589"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95" name="Oval 757"/>
            <p:cNvSpPr>
              <a:spLocks noChangeAspect="1" noChangeArrowheads="1"/>
            </p:cNvSpPr>
            <p:nvPr userDrawn="1"/>
          </p:nvSpPr>
          <p:spPr bwMode="auto">
            <a:xfrm>
              <a:off x="4327672"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96" name="Oval 758"/>
            <p:cNvSpPr>
              <a:spLocks noChangeAspect="1" noChangeArrowheads="1"/>
            </p:cNvSpPr>
            <p:nvPr userDrawn="1"/>
          </p:nvSpPr>
          <p:spPr bwMode="auto">
            <a:xfrm>
              <a:off x="4439248"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97" name="Oval 759"/>
            <p:cNvSpPr>
              <a:spLocks noChangeAspect="1" noChangeArrowheads="1"/>
            </p:cNvSpPr>
            <p:nvPr userDrawn="1"/>
          </p:nvSpPr>
          <p:spPr bwMode="auto">
            <a:xfrm>
              <a:off x="4552332"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98" name="Oval 760"/>
            <p:cNvSpPr>
              <a:spLocks noChangeAspect="1" noChangeArrowheads="1"/>
            </p:cNvSpPr>
            <p:nvPr userDrawn="1"/>
          </p:nvSpPr>
          <p:spPr bwMode="auto">
            <a:xfrm>
              <a:off x="5226311"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799" name="Oval 761"/>
            <p:cNvSpPr>
              <a:spLocks noChangeAspect="1" noChangeArrowheads="1"/>
            </p:cNvSpPr>
            <p:nvPr userDrawn="1"/>
          </p:nvSpPr>
          <p:spPr bwMode="auto">
            <a:xfrm>
              <a:off x="5337887"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00" name="Oval 762"/>
            <p:cNvSpPr>
              <a:spLocks noChangeAspect="1" noChangeArrowheads="1"/>
            </p:cNvSpPr>
            <p:nvPr userDrawn="1"/>
          </p:nvSpPr>
          <p:spPr bwMode="auto">
            <a:xfrm>
              <a:off x="5450972"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01" name="Oval 763"/>
            <p:cNvSpPr>
              <a:spLocks noChangeAspect="1" noChangeArrowheads="1"/>
            </p:cNvSpPr>
            <p:nvPr userDrawn="1"/>
          </p:nvSpPr>
          <p:spPr bwMode="auto">
            <a:xfrm>
              <a:off x="5562548"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02" name="Oval 764"/>
            <p:cNvSpPr>
              <a:spLocks noChangeAspect="1" noChangeArrowheads="1"/>
            </p:cNvSpPr>
            <p:nvPr userDrawn="1"/>
          </p:nvSpPr>
          <p:spPr bwMode="auto">
            <a:xfrm>
              <a:off x="5675631"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03" name="Oval 765"/>
            <p:cNvSpPr>
              <a:spLocks noChangeAspect="1" noChangeArrowheads="1"/>
            </p:cNvSpPr>
            <p:nvPr userDrawn="1"/>
          </p:nvSpPr>
          <p:spPr bwMode="auto">
            <a:xfrm>
              <a:off x="5787207"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04" name="Oval 766"/>
            <p:cNvSpPr>
              <a:spLocks noChangeAspect="1" noChangeArrowheads="1"/>
            </p:cNvSpPr>
            <p:nvPr userDrawn="1"/>
          </p:nvSpPr>
          <p:spPr bwMode="auto">
            <a:xfrm>
              <a:off x="5900291"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05" name="Oval 767"/>
            <p:cNvSpPr>
              <a:spLocks noChangeAspect="1" noChangeArrowheads="1"/>
            </p:cNvSpPr>
            <p:nvPr userDrawn="1"/>
          </p:nvSpPr>
          <p:spPr bwMode="auto">
            <a:xfrm>
              <a:off x="6013375"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06" name="Oval 768"/>
            <p:cNvSpPr>
              <a:spLocks noChangeAspect="1" noChangeArrowheads="1"/>
            </p:cNvSpPr>
            <p:nvPr userDrawn="1"/>
          </p:nvSpPr>
          <p:spPr bwMode="auto">
            <a:xfrm>
              <a:off x="6124951"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07" name="Oval 769"/>
            <p:cNvSpPr>
              <a:spLocks noChangeAspect="1" noChangeArrowheads="1"/>
            </p:cNvSpPr>
            <p:nvPr userDrawn="1"/>
          </p:nvSpPr>
          <p:spPr bwMode="auto">
            <a:xfrm>
              <a:off x="6238035"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08" name="Oval 770"/>
            <p:cNvSpPr>
              <a:spLocks noChangeAspect="1" noChangeArrowheads="1"/>
            </p:cNvSpPr>
            <p:nvPr userDrawn="1"/>
          </p:nvSpPr>
          <p:spPr bwMode="auto">
            <a:xfrm>
              <a:off x="6349611"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09" name="Oval 771"/>
            <p:cNvSpPr>
              <a:spLocks noChangeAspect="1" noChangeArrowheads="1"/>
            </p:cNvSpPr>
            <p:nvPr userDrawn="1"/>
          </p:nvSpPr>
          <p:spPr bwMode="auto">
            <a:xfrm>
              <a:off x="6462694"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10" name="Oval 772"/>
            <p:cNvSpPr>
              <a:spLocks noChangeAspect="1" noChangeArrowheads="1"/>
            </p:cNvSpPr>
            <p:nvPr userDrawn="1"/>
          </p:nvSpPr>
          <p:spPr bwMode="auto">
            <a:xfrm>
              <a:off x="657427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11" name="Oval 773"/>
            <p:cNvSpPr>
              <a:spLocks noChangeAspect="1" noChangeArrowheads="1"/>
            </p:cNvSpPr>
            <p:nvPr userDrawn="1"/>
          </p:nvSpPr>
          <p:spPr bwMode="auto">
            <a:xfrm>
              <a:off x="6687355"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12" name="Oval 774"/>
            <p:cNvSpPr>
              <a:spLocks noChangeAspect="1" noChangeArrowheads="1"/>
            </p:cNvSpPr>
            <p:nvPr userDrawn="1"/>
          </p:nvSpPr>
          <p:spPr bwMode="auto">
            <a:xfrm>
              <a:off x="6798931"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13" name="Oval 775"/>
            <p:cNvSpPr>
              <a:spLocks noChangeAspect="1" noChangeArrowheads="1"/>
            </p:cNvSpPr>
            <p:nvPr userDrawn="1"/>
          </p:nvSpPr>
          <p:spPr bwMode="auto">
            <a:xfrm>
              <a:off x="6912014"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14" name="Oval 776"/>
            <p:cNvSpPr>
              <a:spLocks noChangeAspect="1" noChangeArrowheads="1"/>
            </p:cNvSpPr>
            <p:nvPr userDrawn="1"/>
          </p:nvSpPr>
          <p:spPr bwMode="auto">
            <a:xfrm>
              <a:off x="702359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15" name="Oval 777"/>
            <p:cNvSpPr>
              <a:spLocks noChangeAspect="1" noChangeArrowheads="1"/>
            </p:cNvSpPr>
            <p:nvPr userDrawn="1"/>
          </p:nvSpPr>
          <p:spPr bwMode="auto">
            <a:xfrm>
              <a:off x="7136674"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16" name="Oval 778"/>
            <p:cNvSpPr>
              <a:spLocks noChangeAspect="1" noChangeArrowheads="1"/>
            </p:cNvSpPr>
            <p:nvPr userDrawn="1"/>
          </p:nvSpPr>
          <p:spPr bwMode="auto">
            <a:xfrm>
              <a:off x="747291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17" name="Oval 779"/>
            <p:cNvSpPr>
              <a:spLocks noChangeAspect="1" noChangeArrowheads="1"/>
            </p:cNvSpPr>
            <p:nvPr userDrawn="1"/>
          </p:nvSpPr>
          <p:spPr bwMode="auto">
            <a:xfrm>
              <a:off x="7585994"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18" name="Oval 780"/>
            <p:cNvSpPr>
              <a:spLocks noChangeAspect="1" noChangeArrowheads="1"/>
            </p:cNvSpPr>
            <p:nvPr userDrawn="1"/>
          </p:nvSpPr>
          <p:spPr bwMode="auto">
            <a:xfrm>
              <a:off x="1630247"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19" name="Oval 781"/>
            <p:cNvSpPr>
              <a:spLocks noChangeAspect="1" noChangeArrowheads="1"/>
            </p:cNvSpPr>
            <p:nvPr userDrawn="1"/>
          </p:nvSpPr>
          <p:spPr bwMode="auto">
            <a:xfrm>
              <a:off x="1743330"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20" name="Oval 782"/>
            <p:cNvSpPr>
              <a:spLocks noChangeAspect="1" noChangeArrowheads="1"/>
            </p:cNvSpPr>
            <p:nvPr userDrawn="1"/>
          </p:nvSpPr>
          <p:spPr bwMode="auto">
            <a:xfrm>
              <a:off x="1854906"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21" name="Oval 783"/>
            <p:cNvSpPr>
              <a:spLocks noChangeAspect="1" noChangeArrowheads="1"/>
            </p:cNvSpPr>
            <p:nvPr userDrawn="1"/>
          </p:nvSpPr>
          <p:spPr bwMode="auto">
            <a:xfrm>
              <a:off x="1967990"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22" name="Oval 784"/>
            <p:cNvSpPr>
              <a:spLocks noChangeAspect="1" noChangeArrowheads="1"/>
            </p:cNvSpPr>
            <p:nvPr userDrawn="1"/>
          </p:nvSpPr>
          <p:spPr bwMode="auto">
            <a:xfrm>
              <a:off x="2079566"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23" name="Oval 785"/>
            <p:cNvSpPr>
              <a:spLocks noChangeAspect="1" noChangeArrowheads="1"/>
            </p:cNvSpPr>
            <p:nvPr userDrawn="1"/>
          </p:nvSpPr>
          <p:spPr bwMode="auto">
            <a:xfrm>
              <a:off x="2192650"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24" name="Oval 786"/>
            <p:cNvSpPr>
              <a:spLocks noChangeAspect="1" noChangeArrowheads="1"/>
            </p:cNvSpPr>
            <p:nvPr userDrawn="1"/>
          </p:nvSpPr>
          <p:spPr bwMode="auto">
            <a:xfrm>
              <a:off x="2304226"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25" name="Oval 787"/>
            <p:cNvSpPr>
              <a:spLocks noChangeAspect="1" noChangeArrowheads="1"/>
            </p:cNvSpPr>
            <p:nvPr userDrawn="1"/>
          </p:nvSpPr>
          <p:spPr bwMode="auto">
            <a:xfrm>
              <a:off x="2417310"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26" name="Oval 788"/>
            <p:cNvSpPr>
              <a:spLocks noChangeAspect="1" noChangeArrowheads="1"/>
            </p:cNvSpPr>
            <p:nvPr userDrawn="1"/>
          </p:nvSpPr>
          <p:spPr bwMode="auto">
            <a:xfrm>
              <a:off x="4103013"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27" name="Oval 789"/>
            <p:cNvSpPr>
              <a:spLocks noChangeAspect="1" noChangeArrowheads="1"/>
            </p:cNvSpPr>
            <p:nvPr userDrawn="1"/>
          </p:nvSpPr>
          <p:spPr bwMode="auto">
            <a:xfrm>
              <a:off x="4214589"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28" name="Oval 790"/>
            <p:cNvSpPr>
              <a:spLocks noChangeAspect="1" noChangeArrowheads="1"/>
            </p:cNvSpPr>
            <p:nvPr userDrawn="1"/>
          </p:nvSpPr>
          <p:spPr bwMode="auto">
            <a:xfrm>
              <a:off x="4327672"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29" name="Oval 791"/>
            <p:cNvSpPr>
              <a:spLocks noChangeAspect="1" noChangeArrowheads="1"/>
            </p:cNvSpPr>
            <p:nvPr userDrawn="1"/>
          </p:nvSpPr>
          <p:spPr bwMode="auto">
            <a:xfrm>
              <a:off x="4439248"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30" name="Oval 792"/>
            <p:cNvSpPr>
              <a:spLocks noChangeAspect="1" noChangeArrowheads="1"/>
            </p:cNvSpPr>
            <p:nvPr userDrawn="1"/>
          </p:nvSpPr>
          <p:spPr bwMode="auto">
            <a:xfrm>
              <a:off x="4552332"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31" name="Oval 793"/>
            <p:cNvSpPr>
              <a:spLocks noChangeAspect="1" noChangeArrowheads="1"/>
            </p:cNvSpPr>
            <p:nvPr userDrawn="1"/>
          </p:nvSpPr>
          <p:spPr bwMode="auto">
            <a:xfrm>
              <a:off x="4663908"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32" name="Oval 794"/>
            <p:cNvSpPr>
              <a:spLocks noChangeAspect="1" noChangeArrowheads="1"/>
            </p:cNvSpPr>
            <p:nvPr userDrawn="1"/>
          </p:nvSpPr>
          <p:spPr bwMode="auto">
            <a:xfrm>
              <a:off x="4776992"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33" name="Oval 795"/>
            <p:cNvSpPr>
              <a:spLocks noChangeAspect="1" noChangeArrowheads="1"/>
            </p:cNvSpPr>
            <p:nvPr userDrawn="1"/>
          </p:nvSpPr>
          <p:spPr bwMode="auto">
            <a:xfrm>
              <a:off x="4888568"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34" name="Oval 796"/>
            <p:cNvSpPr>
              <a:spLocks noChangeAspect="1" noChangeArrowheads="1"/>
            </p:cNvSpPr>
            <p:nvPr userDrawn="1"/>
          </p:nvSpPr>
          <p:spPr bwMode="auto">
            <a:xfrm>
              <a:off x="5001652"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35" name="Oval 797"/>
            <p:cNvSpPr>
              <a:spLocks noChangeAspect="1" noChangeArrowheads="1"/>
            </p:cNvSpPr>
            <p:nvPr userDrawn="1"/>
          </p:nvSpPr>
          <p:spPr bwMode="auto">
            <a:xfrm>
              <a:off x="5226311"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36" name="Oval 798"/>
            <p:cNvSpPr>
              <a:spLocks noChangeAspect="1" noChangeArrowheads="1"/>
            </p:cNvSpPr>
            <p:nvPr userDrawn="1"/>
          </p:nvSpPr>
          <p:spPr bwMode="auto">
            <a:xfrm>
              <a:off x="5337887"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37" name="Oval 799"/>
            <p:cNvSpPr>
              <a:spLocks noChangeAspect="1" noChangeArrowheads="1"/>
            </p:cNvSpPr>
            <p:nvPr userDrawn="1"/>
          </p:nvSpPr>
          <p:spPr bwMode="auto">
            <a:xfrm>
              <a:off x="5450972"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38" name="Oval 800"/>
            <p:cNvSpPr>
              <a:spLocks noChangeAspect="1" noChangeArrowheads="1"/>
            </p:cNvSpPr>
            <p:nvPr userDrawn="1"/>
          </p:nvSpPr>
          <p:spPr bwMode="auto">
            <a:xfrm>
              <a:off x="5562548"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39" name="Oval 801"/>
            <p:cNvSpPr>
              <a:spLocks noChangeAspect="1" noChangeArrowheads="1"/>
            </p:cNvSpPr>
            <p:nvPr userDrawn="1"/>
          </p:nvSpPr>
          <p:spPr bwMode="auto">
            <a:xfrm>
              <a:off x="5675631"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40" name="Oval 802"/>
            <p:cNvSpPr>
              <a:spLocks noChangeAspect="1" noChangeArrowheads="1"/>
            </p:cNvSpPr>
            <p:nvPr userDrawn="1"/>
          </p:nvSpPr>
          <p:spPr bwMode="auto">
            <a:xfrm>
              <a:off x="5787207"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41" name="Oval 803"/>
            <p:cNvSpPr>
              <a:spLocks noChangeAspect="1" noChangeArrowheads="1"/>
            </p:cNvSpPr>
            <p:nvPr userDrawn="1"/>
          </p:nvSpPr>
          <p:spPr bwMode="auto">
            <a:xfrm>
              <a:off x="5900291"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42" name="Oval 804"/>
            <p:cNvSpPr>
              <a:spLocks noChangeAspect="1" noChangeArrowheads="1"/>
            </p:cNvSpPr>
            <p:nvPr userDrawn="1"/>
          </p:nvSpPr>
          <p:spPr bwMode="auto">
            <a:xfrm>
              <a:off x="6013375"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43" name="Oval 805"/>
            <p:cNvSpPr>
              <a:spLocks noChangeAspect="1" noChangeArrowheads="1"/>
            </p:cNvSpPr>
            <p:nvPr userDrawn="1"/>
          </p:nvSpPr>
          <p:spPr bwMode="auto">
            <a:xfrm>
              <a:off x="6124951"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44" name="Oval 806"/>
            <p:cNvSpPr>
              <a:spLocks noChangeAspect="1" noChangeArrowheads="1"/>
            </p:cNvSpPr>
            <p:nvPr userDrawn="1"/>
          </p:nvSpPr>
          <p:spPr bwMode="auto">
            <a:xfrm>
              <a:off x="6238035"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45" name="Oval 807"/>
            <p:cNvSpPr>
              <a:spLocks noChangeAspect="1" noChangeArrowheads="1"/>
            </p:cNvSpPr>
            <p:nvPr userDrawn="1"/>
          </p:nvSpPr>
          <p:spPr bwMode="auto">
            <a:xfrm>
              <a:off x="6349611"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46" name="Oval 808"/>
            <p:cNvSpPr>
              <a:spLocks noChangeAspect="1" noChangeArrowheads="1"/>
            </p:cNvSpPr>
            <p:nvPr userDrawn="1"/>
          </p:nvSpPr>
          <p:spPr bwMode="auto">
            <a:xfrm>
              <a:off x="6462694"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47" name="Oval 809"/>
            <p:cNvSpPr>
              <a:spLocks noChangeAspect="1" noChangeArrowheads="1"/>
            </p:cNvSpPr>
            <p:nvPr userDrawn="1"/>
          </p:nvSpPr>
          <p:spPr bwMode="auto">
            <a:xfrm>
              <a:off x="6574270"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48" name="Oval 810"/>
            <p:cNvSpPr>
              <a:spLocks noChangeAspect="1" noChangeArrowheads="1"/>
            </p:cNvSpPr>
            <p:nvPr userDrawn="1"/>
          </p:nvSpPr>
          <p:spPr bwMode="auto">
            <a:xfrm>
              <a:off x="6687355"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49" name="Oval 811"/>
            <p:cNvSpPr>
              <a:spLocks noChangeAspect="1" noChangeArrowheads="1"/>
            </p:cNvSpPr>
            <p:nvPr userDrawn="1"/>
          </p:nvSpPr>
          <p:spPr bwMode="auto">
            <a:xfrm>
              <a:off x="6798931"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50" name="Oval 812"/>
            <p:cNvSpPr>
              <a:spLocks noChangeAspect="1" noChangeArrowheads="1"/>
            </p:cNvSpPr>
            <p:nvPr userDrawn="1"/>
          </p:nvSpPr>
          <p:spPr bwMode="auto">
            <a:xfrm>
              <a:off x="6912014"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51" name="Oval 813"/>
            <p:cNvSpPr>
              <a:spLocks noChangeAspect="1" noChangeArrowheads="1"/>
            </p:cNvSpPr>
            <p:nvPr userDrawn="1"/>
          </p:nvSpPr>
          <p:spPr bwMode="auto">
            <a:xfrm>
              <a:off x="7023590"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52" name="Oval 814"/>
            <p:cNvSpPr>
              <a:spLocks noChangeAspect="1" noChangeArrowheads="1"/>
            </p:cNvSpPr>
            <p:nvPr userDrawn="1"/>
          </p:nvSpPr>
          <p:spPr bwMode="auto">
            <a:xfrm>
              <a:off x="7136674"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53" name="Oval 815"/>
            <p:cNvSpPr>
              <a:spLocks noChangeAspect="1" noChangeArrowheads="1"/>
            </p:cNvSpPr>
            <p:nvPr userDrawn="1"/>
          </p:nvSpPr>
          <p:spPr bwMode="auto">
            <a:xfrm>
              <a:off x="1630247"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54" name="Oval 816"/>
            <p:cNvSpPr>
              <a:spLocks noChangeAspect="1" noChangeArrowheads="1"/>
            </p:cNvSpPr>
            <p:nvPr userDrawn="1"/>
          </p:nvSpPr>
          <p:spPr bwMode="auto">
            <a:xfrm>
              <a:off x="1743330"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55" name="Oval 817"/>
            <p:cNvSpPr>
              <a:spLocks noChangeAspect="1" noChangeArrowheads="1"/>
            </p:cNvSpPr>
            <p:nvPr userDrawn="1"/>
          </p:nvSpPr>
          <p:spPr bwMode="auto">
            <a:xfrm>
              <a:off x="1854906"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56" name="Oval 818"/>
            <p:cNvSpPr>
              <a:spLocks noChangeAspect="1" noChangeArrowheads="1"/>
            </p:cNvSpPr>
            <p:nvPr userDrawn="1"/>
          </p:nvSpPr>
          <p:spPr bwMode="auto">
            <a:xfrm>
              <a:off x="1967990"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57" name="Oval 819"/>
            <p:cNvSpPr>
              <a:spLocks noChangeAspect="1" noChangeArrowheads="1"/>
            </p:cNvSpPr>
            <p:nvPr userDrawn="1"/>
          </p:nvSpPr>
          <p:spPr bwMode="auto">
            <a:xfrm>
              <a:off x="2417310"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58" name="Oval 820"/>
            <p:cNvSpPr>
              <a:spLocks noChangeAspect="1" noChangeArrowheads="1"/>
            </p:cNvSpPr>
            <p:nvPr userDrawn="1"/>
          </p:nvSpPr>
          <p:spPr bwMode="auto">
            <a:xfrm>
              <a:off x="4103013"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59" name="Oval 821"/>
            <p:cNvSpPr>
              <a:spLocks noChangeAspect="1" noChangeArrowheads="1"/>
            </p:cNvSpPr>
            <p:nvPr userDrawn="1"/>
          </p:nvSpPr>
          <p:spPr bwMode="auto">
            <a:xfrm>
              <a:off x="4214589"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60" name="Oval 822"/>
            <p:cNvSpPr>
              <a:spLocks noChangeAspect="1" noChangeArrowheads="1"/>
            </p:cNvSpPr>
            <p:nvPr userDrawn="1"/>
          </p:nvSpPr>
          <p:spPr bwMode="auto">
            <a:xfrm>
              <a:off x="4327672"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61" name="Oval 823"/>
            <p:cNvSpPr>
              <a:spLocks noChangeAspect="1" noChangeArrowheads="1"/>
            </p:cNvSpPr>
            <p:nvPr userDrawn="1"/>
          </p:nvSpPr>
          <p:spPr bwMode="auto">
            <a:xfrm>
              <a:off x="4439248"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62" name="Oval 824"/>
            <p:cNvSpPr>
              <a:spLocks noChangeAspect="1" noChangeArrowheads="1"/>
            </p:cNvSpPr>
            <p:nvPr userDrawn="1"/>
          </p:nvSpPr>
          <p:spPr bwMode="auto">
            <a:xfrm>
              <a:off x="4552332"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63" name="Oval 825"/>
            <p:cNvSpPr>
              <a:spLocks noChangeAspect="1" noChangeArrowheads="1"/>
            </p:cNvSpPr>
            <p:nvPr userDrawn="1"/>
          </p:nvSpPr>
          <p:spPr bwMode="auto">
            <a:xfrm>
              <a:off x="4663908"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64" name="Oval 826"/>
            <p:cNvSpPr>
              <a:spLocks noChangeAspect="1" noChangeArrowheads="1"/>
            </p:cNvSpPr>
            <p:nvPr userDrawn="1"/>
          </p:nvSpPr>
          <p:spPr bwMode="auto">
            <a:xfrm>
              <a:off x="4776992"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65" name="Oval 827"/>
            <p:cNvSpPr>
              <a:spLocks noChangeAspect="1" noChangeArrowheads="1"/>
            </p:cNvSpPr>
            <p:nvPr userDrawn="1"/>
          </p:nvSpPr>
          <p:spPr bwMode="auto">
            <a:xfrm>
              <a:off x="4888568"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66" name="Oval 828"/>
            <p:cNvSpPr>
              <a:spLocks noChangeAspect="1" noChangeArrowheads="1"/>
            </p:cNvSpPr>
            <p:nvPr userDrawn="1"/>
          </p:nvSpPr>
          <p:spPr bwMode="auto">
            <a:xfrm>
              <a:off x="5001652"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67" name="Oval 829"/>
            <p:cNvSpPr>
              <a:spLocks noChangeAspect="1" noChangeArrowheads="1"/>
            </p:cNvSpPr>
            <p:nvPr userDrawn="1"/>
          </p:nvSpPr>
          <p:spPr bwMode="auto">
            <a:xfrm>
              <a:off x="5113228"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68" name="Oval 830"/>
            <p:cNvSpPr>
              <a:spLocks noChangeAspect="1" noChangeArrowheads="1"/>
            </p:cNvSpPr>
            <p:nvPr userDrawn="1"/>
          </p:nvSpPr>
          <p:spPr bwMode="auto">
            <a:xfrm>
              <a:off x="5226311"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69" name="Oval 831"/>
            <p:cNvSpPr>
              <a:spLocks noChangeAspect="1" noChangeArrowheads="1"/>
            </p:cNvSpPr>
            <p:nvPr userDrawn="1"/>
          </p:nvSpPr>
          <p:spPr bwMode="auto">
            <a:xfrm>
              <a:off x="5337887"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70" name="Oval 832"/>
            <p:cNvSpPr>
              <a:spLocks noChangeAspect="1" noChangeArrowheads="1"/>
            </p:cNvSpPr>
            <p:nvPr userDrawn="1"/>
          </p:nvSpPr>
          <p:spPr bwMode="auto">
            <a:xfrm>
              <a:off x="5450972"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71" name="Oval 833"/>
            <p:cNvSpPr>
              <a:spLocks noChangeAspect="1" noChangeArrowheads="1"/>
            </p:cNvSpPr>
            <p:nvPr userDrawn="1"/>
          </p:nvSpPr>
          <p:spPr bwMode="auto">
            <a:xfrm>
              <a:off x="5562548"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72" name="Oval 834"/>
            <p:cNvSpPr>
              <a:spLocks noChangeAspect="1" noChangeArrowheads="1"/>
            </p:cNvSpPr>
            <p:nvPr userDrawn="1"/>
          </p:nvSpPr>
          <p:spPr bwMode="auto">
            <a:xfrm>
              <a:off x="5675631"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73" name="Oval 835"/>
            <p:cNvSpPr>
              <a:spLocks noChangeAspect="1" noChangeArrowheads="1"/>
            </p:cNvSpPr>
            <p:nvPr userDrawn="1"/>
          </p:nvSpPr>
          <p:spPr bwMode="auto">
            <a:xfrm>
              <a:off x="5787207"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74" name="Oval 836"/>
            <p:cNvSpPr>
              <a:spLocks noChangeAspect="1" noChangeArrowheads="1"/>
            </p:cNvSpPr>
            <p:nvPr userDrawn="1"/>
          </p:nvSpPr>
          <p:spPr bwMode="auto">
            <a:xfrm>
              <a:off x="5900291"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75" name="Oval 837"/>
            <p:cNvSpPr>
              <a:spLocks noChangeAspect="1" noChangeArrowheads="1"/>
            </p:cNvSpPr>
            <p:nvPr userDrawn="1"/>
          </p:nvSpPr>
          <p:spPr bwMode="auto">
            <a:xfrm>
              <a:off x="6013375"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76" name="Oval 838"/>
            <p:cNvSpPr>
              <a:spLocks noChangeAspect="1" noChangeArrowheads="1"/>
            </p:cNvSpPr>
            <p:nvPr userDrawn="1"/>
          </p:nvSpPr>
          <p:spPr bwMode="auto">
            <a:xfrm>
              <a:off x="6124951"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77" name="Oval 839"/>
            <p:cNvSpPr>
              <a:spLocks noChangeAspect="1" noChangeArrowheads="1"/>
            </p:cNvSpPr>
            <p:nvPr userDrawn="1"/>
          </p:nvSpPr>
          <p:spPr bwMode="auto">
            <a:xfrm>
              <a:off x="6238035"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78" name="Oval 840"/>
            <p:cNvSpPr>
              <a:spLocks noChangeAspect="1" noChangeArrowheads="1"/>
            </p:cNvSpPr>
            <p:nvPr userDrawn="1"/>
          </p:nvSpPr>
          <p:spPr bwMode="auto">
            <a:xfrm>
              <a:off x="6349611"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79" name="Oval 841"/>
            <p:cNvSpPr>
              <a:spLocks noChangeAspect="1" noChangeArrowheads="1"/>
            </p:cNvSpPr>
            <p:nvPr userDrawn="1"/>
          </p:nvSpPr>
          <p:spPr bwMode="auto">
            <a:xfrm>
              <a:off x="6462694"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80" name="Oval 842"/>
            <p:cNvSpPr>
              <a:spLocks noChangeAspect="1" noChangeArrowheads="1"/>
            </p:cNvSpPr>
            <p:nvPr userDrawn="1"/>
          </p:nvSpPr>
          <p:spPr bwMode="auto">
            <a:xfrm>
              <a:off x="6574270"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81" name="Oval 843"/>
            <p:cNvSpPr>
              <a:spLocks noChangeAspect="1" noChangeArrowheads="1"/>
            </p:cNvSpPr>
            <p:nvPr userDrawn="1"/>
          </p:nvSpPr>
          <p:spPr bwMode="auto">
            <a:xfrm>
              <a:off x="6687355"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82" name="Oval 844"/>
            <p:cNvSpPr>
              <a:spLocks noChangeAspect="1" noChangeArrowheads="1"/>
            </p:cNvSpPr>
            <p:nvPr userDrawn="1"/>
          </p:nvSpPr>
          <p:spPr bwMode="auto">
            <a:xfrm>
              <a:off x="6798931"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83" name="Oval 845"/>
            <p:cNvSpPr>
              <a:spLocks noChangeAspect="1" noChangeArrowheads="1"/>
            </p:cNvSpPr>
            <p:nvPr userDrawn="1"/>
          </p:nvSpPr>
          <p:spPr bwMode="auto">
            <a:xfrm>
              <a:off x="6912014"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84" name="Oval 846"/>
            <p:cNvSpPr>
              <a:spLocks noChangeAspect="1" noChangeArrowheads="1"/>
            </p:cNvSpPr>
            <p:nvPr userDrawn="1"/>
          </p:nvSpPr>
          <p:spPr bwMode="auto">
            <a:xfrm>
              <a:off x="7023590"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85" name="Oval 847"/>
            <p:cNvSpPr>
              <a:spLocks noChangeAspect="1" noChangeArrowheads="1"/>
            </p:cNvSpPr>
            <p:nvPr userDrawn="1"/>
          </p:nvSpPr>
          <p:spPr bwMode="auto">
            <a:xfrm>
              <a:off x="7136674"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86" name="Oval 848"/>
            <p:cNvSpPr>
              <a:spLocks noChangeAspect="1" noChangeArrowheads="1"/>
            </p:cNvSpPr>
            <p:nvPr userDrawn="1"/>
          </p:nvSpPr>
          <p:spPr bwMode="auto">
            <a:xfrm>
              <a:off x="1743330"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87" name="Oval 849"/>
            <p:cNvSpPr>
              <a:spLocks noChangeAspect="1" noChangeArrowheads="1"/>
            </p:cNvSpPr>
            <p:nvPr userDrawn="1"/>
          </p:nvSpPr>
          <p:spPr bwMode="auto">
            <a:xfrm>
              <a:off x="1854906"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88" name="Oval 850"/>
            <p:cNvSpPr>
              <a:spLocks noChangeAspect="1" noChangeArrowheads="1"/>
            </p:cNvSpPr>
            <p:nvPr userDrawn="1"/>
          </p:nvSpPr>
          <p:spPr bwMode="auto">
            <a:xfrm>
              <a:off x="1967990"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89" name="Oval 851"/>
            <p:cNvSpPr>
              <a:spLocks noChangeAspect="1" noChangeArrowheads="1"/>
            </p:cNvSpPr>
            <p:nvPr userDrawn="1"/>
          </p:nvSpPr>
          <p:spPr bwMode="auto">
            <a:xfrm>
              <a:off x="3989928"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90" name="Oval 852"/>
            <p:cNvSpPr>
              <a:spLocks noChangeAspect="1" noChangeArrowheads="1"/>
            </p:cNvSpPr>
            <p:nvPr userDrawn="1"/>
          </p:nvSpPr>
          <p:spPr bwMode="auto">
            <a:xfrm>
              <a:off x="4103013"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91" name="Oval 853"/>
            <p:cNvSpPr>
              <a:spLocks noChangeAspect="1" noChangeArrowheads="1"/>
            </p:cNvSpPr>
            <p:nvPr userDrawn="1"/>
          </p:nvSpPr>
          <p:spPr bwMode="auto">
            <a:xfrm>
              <a:off x="4214589"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92" name="Oval 854"/>
            <p:cNvSpPr>
              <a:spLocks noChangeAspect="1" noChangeArrowheads="1"/>
            </p:cNvSpPr>
            <p:nvPr userDrawn="1"/>
          </p:nvSpPr>
          <p:spPr bwMode="auto">
            <a:xfrm>
              <a:off x="4327672"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93" name="Oval 855"/>
            <p:cNvSpPr>
              <a:spLocks noChangeAspect="1" noChangeArrowheads="1"/>
            </p:cNvSpPr>
            <p:nvPr userDrawn="1"/>
          </p:nvSpPr>
          <p:spPr bwMode="auto">
            <a:xfrm>
              <a:off x="4439248"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94" name="Oval 856"/>
            <p:cNvSpPr>
              <a:spLocks noChangeAspect="1" noChangeArrowheads="1"/>
            </p:cNvSpPr>
            <p:nvPr userDrawn="1"/>
          </p:nvSpPr>
          <p:spPr bwMode="auto">
            <a:xfrm>
              <a:off x="4552332"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95" name="Oval 857"/>
            <p:cNvSpPr>
              <a:spLocks noChangeAspect="1" noChangeArrowheads="1"/>
            </p:cNvSpPr>
            <p:nvPr userDrawn="1"/>
          </p:nvSpPr>
          <p:spPr bwMode="auto">
            <a:xfrm>
              <a:off x="4663908"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96" name="Oval 858"/>
            <p:cNvSpPr>
              <a:spLocks noChangeAspect="1" noChangeArrowheads="1"/>
            </p:cNvSpPr>
            <p:nvPr userDrawn="1"/>
          </p:nvSpPr>
          <p:spPr bwMode="auto">
            <a:xfrm>
              <a:off x="4776992"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97" name="Oval 859"/>
            <p:cNvSpPr>
              <a:spLocks noChangeAspect="1" noChangeArrowheads="1"/>
            </p:cNvSpPr>
            <p:nvPr userDrawn="1"/>
          </p:nvSpPr>
          <p:spPr bwMode="auto">
            <a:xfrm>
              <a:off x="4888568"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98" name="Oval 860"/>
            <p:cNvSpPr>
              <a:spLocks noChangeAspect="1" noChangeArrowheads="1"/>
            </p:cNvSpPr>
            <p:nvPr userDrawn="1"/>
          </p:nvSpPr>
          <p:spPr bwMode="auto">
            <a:xfrm>
              <a:off x="5001652"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899" name="Oval 861"/>
            <p:cNvSpPr>
              <a:spLocks noChangeAspect="1" noChangeArrowheads="1"/>
            </p:cNvSpPr>
            <p:nvPr userDrawn="1"/>
          </p:nvSpPr>
          <p:spPr bwMode="auto">
            <a:xfrm>
              <a:off x="5113228"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00" name="Oval 862"/>
            <p:cNvSpPr>
              <a:spLocks noChangeAspect="1" noChangeArrowheads="1"/>
            </p:cNvSpPr>
            <p:nvPr userDrawn="1"/>
          </p:nvSpPr>
          <p:spPr bwMode="auto">
            <a:xfrm>
              <a:off x="5226311"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01" name="Oval 863"/>
            <p:cNvSpPr>
              <a:spLocks noChangeAspect="1" noChangeArrowheads="1"/>
            </p:cNvSpPr>
            <p:nvPr userDrawn="1"/>
          </p:nvSpPr>
          <p:spPr bwMode="auto">
            <a:xfrm>
              <a:off x="5337887"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02" name="Oval 864"/>
            <p:cNvSpPr>
              <a:spLocks noChangeAspect="1" noChangeArrowheads="1"/>
            </p:cNvSpPr>
            <p:nvPr userDrawn="1"/>
          </p:nvSpPr>
          <p:spPr bwMode="auto">
            <a:xfrm>
              <a:off x="5450972"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03" name="Oval 865"/>
            <p:cNvSpPr>
              <a:spLocks noChangeAspect="1" noChangeArrowheads="1"/>
            </p:cNvSpPr>
            <p:nvPr userDrawn="1"/>
          </p:nvSpPr>
          <p:spPr bwMode="auto">
            <a:xfrm>
              <a:off x="5562548"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04" name="Oval 866"/>
            <p:cNvSpPr>
              <a:spLocks noChangeAspect="1" noChangeArrowheads="1"/>
            </p:cNvSpPr>
            <p:nvPr userDrawn="1"/>
          </p:nvSpPr>
          <p:spPr bwMode="auto">
            <a:xfrm>
              <a:off x="5675631"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05" name="Oval 867"/>
            <p:cNvSpPr>
              <a:spLocks noChangeAspect="1" noChangeArrowheads="1"/>
            </p:cNvSpPr>
            <p:nvPr userDrawn="1"/>
          </p:nvSpPr>
          <p:spPr bwMode="auto">
            <a:xfrm>
              <a:off x="5787207"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06" name="Oval 868"/>
            <p:cNvSpPr>
              <a:spLocks noChangeAspect="1" noChangeArrowheads="1"/>
            </p:cNvSpPr>
            <p:nvPr userDrawn="1"/>
          </p:nvSpPr>
          <p:spPr bwMode="auto">
            <a:xfrm>
              <a:off x="5900291"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07" name="Oval 869"/>
            <p:cNvSpPr>
              <a:spLocks noChangeAspect="1" noChangeArrowheads="1"/>
            </p:cNvSpPr>
            <p:nvPr userDrawn="1"/>
          </p:nvSpPr>
          <p:spPr bwMode="auto">
            <a:xfrm>
              <a:off x="6013375"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08" name="Oval 870"/>
            <p:cNvSpPr>
              <a:spLocks noChangeAspect="1" noChangeArrowheads="1"/>
            </p:cNvSpPr>
            <p:nvPr userDrawn="1"/>
          </p:nvSpPr>
          <p:spPr bwMode="auto">
            <a:xfrm>
              <a:off x="6124951"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09" name="Oval 871"/>
            <p:cNvSpPr>
              <a:spLocks noChangeAspect="1" noChangeArrowheads="1"/>
            </p:cNvSpPr>
            <p:nvPr userDrawn="1"/>
          </p:nvSpPr>
          <p:spPr bwMode="auto">
            <a:xfrm>
              <a:off x="6238035"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10" name="Oval 872"/>
            <p:cNvSpPr>
              <a:spLocks noChangeAspect="1" noChangeArrowheads="1"/>
            </p:cNvSpPr>
            <p:nvPr userDrawn="1"/>
          </p:nvSpPr>
          <p:spPr bwMode="auto">
            <a:xfrm>
              <a:off x="6349611"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11" name="Oval 873"/>
            <p:cNvSpPr>
              <a:spLocks noChangeAspect="1" noChangeArrowheads="1"/>
            </p:cNvSpPr>
            <p:nvPr userDrawn="1"/>
          </p:nvSpPr>
          <p:spPr bwMode="auto">
            <a:xfrm>
              <a:off x="6462694"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12" name="Oval 874"/>
            <p:cNvSpPr>
              <a:spLocks noChangeAspect="1" noChangeArrowheads="1"/>
            </p:cNvSpPr>
            <p:nvPr userDrawn="1"/>
          </p:nvSpPr>
          <p:spPr bwMode="auto">
            <a:xfrm>
              <a:off x="6574270"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13" name="Oval 875"/>
            <p:cNvSpPr>
              <a:spLocks noChangeAspect="1" noChangeArrowheads="1"/>
            </p:cNvSpPr>
            <p:nvPr userDrawn="1"/>
          </p:nvSpPr>
          <p:spPr bwMode="auto">
            <a:xfrm>
              <a:off x="6687355"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14" name="Oval 876"/>
            <p:cNvSpPr>
              <a:spLocks noChangeAspect="1" noChangeArrowheads="1"/>
            </p:cNvSpPr>
            <p:nvPr userDrawn="1"/>
          </p:nvSpPr>
          <p:spPr bwMode="auto">
            <a:xfrm>
              <a:off x="6798931"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15" name="Oval 877"/>
            <p:cNvSpPr>
              <a:spLocks noChangeAspect="1" noChangeArrowheads="1"/>
            </p:cNvSpPr>
            <p:nvPr userDrawn="1"/>
          </p:nvSpPr>
          <p:spPr bwMode="auto">
            <a:xfrm>
              <a:off x="6912014"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16" name="Oval 878"/>
            <p:cNvSpPr>
              <a:spLocks noChangeAspect="1" noChangeArrowheads="1"/>
            </p:cNvSpPr>
            <p:nvPr userDrawn="1"/>
          </p:nvSpPr>
          <p:spPr bwMode="auto">
            <a:xfrm>
              <a:off x="7023590"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17" name="Oval 879"/>
            <p:cNvSpPr>
              <a:spLocks noChangeAspect="1" noChangeArrowheads="1"/>
            </p:cNvSpPr>
            <p:nvPr userDrawn="1"/>
          </p:nvSpPr>
          <p:spPr bwMode="auto">
            <a:xfrm>
              <a:off x="7136674"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18" name="Oval 880"/>
            <p:cNvSpPr>
              <a:spLocks noChangeAspect="1" noChangeArrowheads="1"/>
            </p:cNvSpPr>
            <p:nvPr userDrawn="1"/>
          </p:nvSpPr>
          <p:spPr bwMode="auto">
            <a:xfrm>
              <a:off x="1854906"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19" name="Oval 881"/>
            <p:cNvSpPr>
              <a:spLocks noChangeAspect="1" noChangeArrowheads="1"/>
            </p:cNvSpPr>
            <p:nvPr userDrawn="1"/>
          </p:nvSpPr>
          <p:spPr bwMode="auto">
            <a:xfrm>
              <a:off x="1967990"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20" name="Oval 882"/>
            <p:cNvSpPr>
              <a:spLocks noChangeAspect="1" noChangeArrowheads="1"/>
            </p:cNvSpPr>
            <p:nvPr userDrawn="1"/>
          </p:nvSpPr>
          <p:spPr bwMode="auto">
            <a:xfrm>
              <a:off x="2192650"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21" name="Oval 883"/>
            <p:cNvSpPr>
              <a:spLocks noChangeAspect="1" noChangeArrowheads="1"/>
            </p:cNvSpPr>
            <p:nvPr userDrawn="1"/>
          </p:nvSpPr>
          <p:spPr bwMode="auto">
            <a:xfrm>
              <a:off x="2417310"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22" name="Oval 884"/>
            <p:cNvSpPr>
              <a:spLocks noChangeAspect="1" noChangeArrowheads="1"/>
            </p:cNvSpPr>
            <p:nvPr userDrawn="1"/>
          </p:nvSpPr>
          <p:spPr bwMode="auto">
            <a:xfrm>
              <a:off x="3989928"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23" name="Oval 885"/>
            <p:cNvSpPr>
              <a:spLocks noChangeAspect="1" noChangeArrowheads="1"/>
            </p:cNvSpPr>
            <p:nvPr userDrawn="1"/>
          </p:nvSpPr>
          <p:spPr bwMode="auto">
            <a:xfrm>
              <a:off x="4103013"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24" name="Oval 886"/>
            <p:cNvSpPr>
              <a:spLocks noChangeAspect="1" noChangeArrowheads="1"/>
            </p:cNvSpPr>
            <p:nvPr userDrawn="1"/>
          </p:nvSpPr>
          <p:spPr bwMode="auto">
            <a:xfrm>
              <a:off x="4214589"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25" name="Oval 887"/>
            <p:cNvSpPr>
              <a:spLocks noChangeAspect="1" noChangeArrowheads="1"/>
            </p:cNvSpPr>
            <p:nvPr userDrawn="1"/>
          </p:nvSpPr>
          <p:spPr bwMode="auto">
            <a:xfrm>
              <a:off x="4327672"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26" name="Oval 888"/>
            <p:cNvSpPr>
              <a:spLocks noChangeAspect="1" noChangeArrowheads="1"/>
            </p:cNvSpPr>
            <p:nvPr userDrawn="1"/>
          </p:nvSpPr>
          <p:spPr bwMode="auto">
            <a:xfrm>
              <a:off x="4439248"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27" name="Oval 889"/>
            <p:cNvSpPr>
              <a:spLocks noChangeAspect="1" noChangeArrowheads="1"/>
            </p:cNvSpPr>
            <p:nvPr userDrawn="1"/>
          </p:nvSpPr>
          <p:spPr bwMode="auto">
            <a:xfrm>
              <a:off x="4552332"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28" name="Oval 890"/>
            <p:cNvSpPr>
              <a:spLocks noChangeAspect="1" noChangeArrowheads="1"/>
            </p:cNvSpPr>
            <p:nvPr userDrawn="1"/>
          </p:nvSpPr>
          <p:spPr bwMode="auto">
            <a:xfrm>
              <a:off x="4663908"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29" name="Oval 891"/>
            <p:cNvSpPr>
              <a:spLocks noChangeAspect="1" noChangeArrowheads="1"/>
            </p:cNvSpPr>
            <p:nvPr userDrawn="1"/>
          </p:nvSpPr>
          <p:spPr bwMode="auto">
            <a:xfrm>
              <a:off x="4776992"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30" name="Oval 892"/>
            <p:cNvSpPr>
              <a:spLocks noChangeAspect="1" noChangeArrowheads="1"/>
            </p:cNvSpPr>
            <p:nvPr userDrawn="1"/>
          </p:nvSpPr>
          <p:spPr bwMode="auto">
            <a:xfrm>
              <a:off x="4888568"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31" name="Oval 893"/>
            <p:cNvSpPr>
              <a:spLocks noChangeAspect="1" noChangeArrowheads="1"/>
            </p:cNvSpPr>
            <p:nvPr userDrawn="1"/>
          </p:nvSpPr>
          <p:spPr bwMode="auto">
            <a:xfrm>
              <a:off x="5001652"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32" name="Oval 894"/>
            <p:cNvSpPr>
              <a:spLocks noChangeAspect="1" noChangeArrowheads="1"/>
            </p:cNvSpPr>
            <p:nvPr userDrawn="1"/>
          </p:nvSpPr>
          <p:spPr bwMode="auto">
            <a:xfrm>
              <a:off x="5113228"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33" name="Oval 895"/>
            <p:cNvSpPr>
              <a:spLocks noChangeAspect="1" noChangeArrowheads="1"/>
            </p:cNvSpPr>
            <p:nvPr userDrawn="1"/>
          </p:nvSpPr>
          <p:spPr bwMode="auto">
            <a:xfrm>
              <a:off x="5337887"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34" name="Oval 896"/>
            <p:cNvSpPr>
              <a:spLocks noChangeAspect="1" noChangeArrowheads="1"/>
            </p:cNvSpPr>
            <p:nvPr userDrawn="1"/>
          </p:nvSpPr>
          <p:spPr bwMode="auto">
            <a:xfrm>
              <a:off x="5450972"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35" name="Oval 897"/>
            <p:cNvSpPr>
              <a:spLocks noChangeAspect="1" noChangeArrowheads="1"/>
            </p:cNvSpPr>
            <p:nvPr userDrawn="1"/>
          </p:nvSpPr>
          <p:spPr bwMode="auto">
            <a:xfrm>
              <a:off x="5562548"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36" name="Oval 898"/>
            <p:cNvSpPr>
              <a:spLocks noChangeAspect="1" noChangeArrowheads="1"/>
            </p:cNvSpPr>
            <p:nvPr userDrawn="1"/>
          </p:nvSpPr>
          <p:spPr bwMode="auto">
            <a:xfrm>
              <a:off x="5675631"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37" name="Oval 899"/>
            <p:cNvSpPr>
              <a:spLocks noChangeAspect="1" noChangeArrowheads="1"/>
            </p:cNvSpPr>
            <p:nvPr userDrawn="1"/>
          </p:nvSpPr>
          <p:spPr bwMode="auto">
            <a:xfrm>
              <a:off x="6013375"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38" name="Oval 900"/>
            <p:cNvSpPr>
              <a:spLocks noChangeAspect="1" noChangeArrowheads="1"/>
            </p:cNvSpPr>
            <p:nvPr userDrawn="1"/>
          </p:nvSpPr>
          <p:spPr bwMode="auto">
            <a:xfrm>
              <a:off x="6124951"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39" name="Oval 901"/>
            <p:cNvSpPr>
              <a:spLocks noChangeAspect="1" noChangeArrowheads="1"/>
            </p:cNvSpPr>
            <p:nvPr userDrawn="1"/>
          </p:nvSpPr>
          <p:spPr bwMode="auto">
            <a:xfrm>
              <a:off x="6238035"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40" name="Oval 902"/>
            <p:cNvSpPr>
              <a:spLocks noChangeAspect="1" noChangeArrowheads="1"/>
            </p:cNvSpPr>
            <p:nvPr userDrawn="1"/>
          </p:nvSpPr>
          <p:spPr bwMode="auto">
            <a:xfrm>
              <a:off x="6349611"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41" name="Oval 903"/>
            <p:cNvSpPr>
              <a:spLocks noChangeAspect="1" noChangeArrowheads="1"/>
            </p:cNvSpPr>
            <p:nvPr userDrawn="1"/>
          </p:nvSpPr>
          <p:spPr bwMode="auto">
            <a:xfrm>
              <a:off x="6574270"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42" name="Oval 904"/>
            <p:cNvSpPr>
              <a:spLocks noChangeAspect="1" noChangeArrowheads="1"/>
            </p:cNvSpPr>
            <p:nvPr userDrawn="1"/>
          </p:nvSpPr>
          <p:spPr bwMode="auto">
            <a:xfrm>
              <a:off x="6687355"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43" name="Oval 905"/>
            <p:cNvSpPr>
              <a:spLocks noChangeAspect="1" noChangeArrowheads="1"/>
            </p:cNvSpPr>
            <p:nvPr userDrawn="1"/>
          </p:nvSpPr>
          <p:spPr bwMode="auto">
            <a:xfrm>
              <a:off x="6798931"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44" name="Oval 906"/>
            <p:cNvSpPr>
              <a:spLocks noChangeAspect="1" noChangeArrowheads="1"/>
            </p:cNvSpPr>
            <p:nvPr userDrawn="1"/>
          </p:nvSpPr>
          <p:spPr bwMode="auto">
            <a:xfrm>
              <a:off x="1854906"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45" name="Oval 907"/>
            <p:cNvSpPr>
              <a:spLocks noChangeAspect="1" noChangeArrowheads="1"/>
            </p:cNvSpPr>
            <p:nvPr userDrawn="1"/>
          </p:nvSpPr>
          <p:spPr bwMode="auto">
            <a:xfrm>
              <a:off x="1967990"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46" name="Oval 908"/>
            <p:cNvSpPr>
              <a:spLocks noChangeAspect="1" noChangeArrowheads="1"/>
            </p:cNvSpPr>
            <p:nvPr userDrawn="1"/>
          </p:nvSpPr>
          <p:spPr bwMode="auto">
            <a:xfrm>
              <a:off x="2079566"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47" name="Oval 909"/>
            <p:cNvSpPr>
              <a:spLocks noChangeAspect="1" noChangeArrowheads="1"/>
            </p:cNvSpPr>
            <p:nvPr userDrawn="1"/>
          </p:nvSpPr>
          <p:spPr bwMode="auto">
            <a:xfrm>
              <a:off x="2192650"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48" name="Oval 910"/>
            <p:cNvSpPr>
              <a:spLocks noChangeAspect="1" noChangeArrowheads="1"/>
            </p:cNvSpPr>
            <p:nvPr userDrawn="1"/>
          </p:nvSpPr>
          <p:spPr bwMode="auto">
            <a:xfrm>
              <a:off x="2641969"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49" name="Oval 911"/>
            <p:cNvSpPr>
              <a:spLocks noChangeAspect="1" noChangeArrowheads="1"/>
            </p:cNvSpPr>
            <p:nvPr userDrawn="1"/>
          </p:nvSpPr>
          <p:spPr bwMode="auto">
            <a:xfrm>
              <a:off x="3989928"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50" name="Oval 912"/>
            <p:cNvSpPr>
              <a:spLocks noChangeAspect="1" noChangeArrowheads="1"/>
            </p:cNvSpPr>
            <p:nvPr userDrawn="1"/>
          </p:nvSpPr>
          <p:spPr bwMode="auto">
            <a:xfrm>
              <a:off x="4103013"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51" name="Oval 913"/>
            <p:cNvSpPr>
              <a:spLocks noChangeAspect="1" noChangeArrowheads="1"/>
            </p:cNvSpPr>
            <p:nvPr userDrawn="1"/>
          </p:nvSpPr>
          <p:spPr bwMode="auto">
            <a:xfrm>
              <a:off x="4214589"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52" name="Oval 914"/>
            <p:cNvSpPr>
              <a:spLocks noChangeAspect="1" noChangeArrowheads="1"/>
            </p:cNvSpPr>
            <p:nvPr userDrawn="1"/>
          </p:nvSpPr>
          <p:spPr bwMode="auto">
            <a:xfrm>
              <a:off x="4327672"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53" name="Oval 915"/>
            <p:cNvSpPr>
              <a:spLocks noChangeAspect="1" noChangeArrowheads="1"/>
            </p:cNvSpPr>
            <p:nvPr userDrawn="1"/>
          </p:nvSpPr>
          <p:spPr bwMode="auto">
            <a:xfrm>
              <a:off x="4439248"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54" name="Oval 916"/>
            <p:cNvSpPr>
              <a:spLocks noChangeAspect="1" noChangeArrowheads="1"/>
            </p:cNvSpPr>
            <p:nvPr userDrawn="1"/>
          </p:nvSpPr>
          <p:spPr bwMode="auto">
            <a:xfrm>
              <a:off x="4552332"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55" name="Oval 917"/>
            <p:cNvSpPr>
              <a:spLocks noChangeAspect="1" noChangeArrowheads="1"/>
            </p:cNvSpPr>
            <p:nvPr userDrawn="1"/>
          </p:nvSpPr>
          <p:spPr bwMode="auto">
            <a:xfrm>
              <a:off x="4663908"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56" name="Oval 918"/>
            <p:cNvSpPr>
              <a:spLocks noChangeAspect="1" noChangeArrowheads="1"/>
            </p:cNvSpPr>
            <p:nvPr userDrawn="1"/>
          </p:nvSpPr>
          <p:spPr bwMode="auto">
            <a:xfrm>
              <a:off x="4776992"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57" name="Oval 919"/>
            <p:cNvSpPr>
              <a:spLocks noChangeAspect="1" noChangeArrowheads="1"/>
            </p:cNvSpPr>
            <p:nvPr userDrawn="1"/>
          </p:nvSpPr>
          <p:spPr bwMode="auto">
            <a:xfrm>
              <a:off x="4888568"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58" name="Oval 920"/>
            <p:cNvSpPr>
              <a:spLocks noChangeAspect="1" noChangeArrowheads="1"/>
            </p:cNvSpPr>
            <p:nvPr userDrawn="1"/>
          </p:nvSpPr>
          <p:spPr bwMode="auto">
            <a:xfrm>
              <a:off x="5001652"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59" name="Oval 921"/>
            <p:cNvSpPr>
              <a:spLocks noChangeAspect="1" noChangeArrowheads="1"/>
            </p:cNvSpPr>
            <p:nvPr userDrawn="1"/>
          </p:nvSpPr>
          <p:spPr bwMode="auto">
            <a:xfrm>
              <a:off x="5113228"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60" name="Oval 922"/>
            <p:cNvSpPr>
              <a:spLocks noChangeAspect="1" noChangeArrowheads="1"/>
            </p:cNvSpPr>
            <p:nvPr userDrawn="1"/>
          </p:nvSpPr>
          <p:spPr bwMode="auto">
            <a:xfrm>
              <a:off x="5337887"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61" name="Oval 923"/>
            <p:cNvSpPr>
              <a:spLocks noChangeAspect="1" noChangeArrowheads="1"/>
            </p:cNvSpPr>
            <p:nvPr userDrawn="1"/>
          </p:nvSpPr>
          <p:spPr bwMode="auto">
            <a:xfrm>
              <a:off x="5450972"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62" name="Oval 924"/>
            <p:cNvSpPr>
              <a:spLocks noChangeAspect="1" noChangeArrowheads="1"/>
            </p:cNvSpPr>
            <p:nvPr userDrawn="1"/>
          </p:nvSpPr>
          <p:spPr bwMode="auto">
            <a:xfrm>
              <a:off x="5562548"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63" name="Oval 925"/>
            <p:cNvSpPr>
              <a:spLocks noChangeAspect="1" noChangeArrowheads="1"/>
            </p:cNvSpPr>
            <p:nvPr userDrawn="1"/>
          </p:nvSpPr>
          <p:spPr bwMode="auto">
            <a:xfrm>
              <a:off x="6124951"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64" name="Oval 926"/>
            <p:cNvSpPr>
              <a:spLocks noChangeAspect="1" noChangeArrowheads="1"/>
            </p:cNvSpPr>
            <p:nvPr userDrawn="1"/>
          </p:nvSpPr>
          <p:spPr bwMode="auto">
            <a:xfrm>
              <a:off x="6238035"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65" name="Oval 927"/>
            <p:cNvSpPr>
              <a:spLocks noChangeAspect="1" noChangeArrowheads="1"/>
            </p:cNvSpPr>
            <p:nvPr userDrawn="1"/>
          </p:nvSpPr>
          <p:spPr bwMode="auto">
            <a:xfrm>
              <a:off x="6574270"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66" name="Oval 928"/>
            <p:cNvSpPr>
              <a:spLocks noChangeAspect="1" noChangeArrowheads="1"/>
            </p:cNvSpPr>
            <p:nvPr userDrawn="1"/>
          </p:nvSpPr>
          <p:spPr bwMode="auto">
            <a:xfrm>
              <a:off x="6687355"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67" name="Oval 929"/>
            <p:cNvSpPr>
              <a:spLocks noChangeAspect="1" noChangeArrowheads="1"/>
            </p:cNvSpPr>
            <p:nvPr userDrawn="1"/>
          </p:nvSpPr>
          <p:spPr bwMode="auto">
            <a:xfrm>
              <a:off x="6798931"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68" name="Oval 930"/>
            <p:cNvSpPr>
              <a:spLocks noChangeAspect="1" noChangeArrowheads="1"/>
            </p:cNvSpPr>
            <p:nvPr userDrawn="1"/>
          </p:nvSpPr>
          <p:spPr bwMode="auto">
            <a:xfrm>
              <a:off x="6912014"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69" name="Oval 931"/>
            <p:cNvSpPr>
              <a:spLocks noChangeAspect="1" noChangeArrowheads="1"/>
            </p:cNvSpPr>
            <p:nvPr userDrawn="1"/>
          </p:nvSpPr>
          <p:spPr bwMode="auto">
            <a:xfrm>
              <a:off x="7136674"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70" name="Oval 932"/>
            <p:cNvSpPr>
              <a:spLocks noChangeAspect="1" noChangeArrowheads="1"/>
            </p:cNvSpPr>
            <p:nvPr userDrawn="1"/>
          </p:nvSpPr>
          <p:spPr bwMode="auto">
            <a:xfrm>
              <a:off x="7248250" y="3526510"/>
              <a:ext cx="85943" cy="85944"/>
            </a:xfrm>
            <a:prstGeom prst="ellipse">
              <a:avLst/>
            </a:prstGeom>
            <a:grpFill/>
            <a:ln>
              <a:noFill/>
            </a:ln>
            <a:effectLst/>
          </p:spPr>
          <p:txBody>
            <a:bodyPr wrap="none" anchor="ctr"/>
            <a:lstStyle/>
            <a:p>
              <a:pPr defTabSz="914122"/>
              <a:endParaRPr lang="en-US">
                <a:solidFill>
                  <a:srgbClr val="292929"/>
                </a:solidFill>
              </a:endParaRPr>
            </a:p>
          </p:txBody>
        </p:sp>
        <p:sp>
          <p:nvSpPr>
            <p:cNvPr id="971" name="Oval 933"/>
            <p:cNvSpPr>
              <a:spLocks noChangeAspect="1" noChangeArrowheads="1"/>
            </p:cNvSpPr>
            <p:nvPr userDrawn="1"/>
          </p:nvSpPr>
          <p:spPr bwMode="auto">
            <a:xfrm>
              <a:off x="2192650"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72" name="Oval 934"/>
            <p:cNvSpPr>
              <a:spLocks noChangeAspect="1" noChangeArrowheads="1"/>
            </p:cNvSpPr>
            <p:nvPr userDrawn="1"/>
          </p:nvSpPr>
          <p:spPr bwMode="auto">
            <a:xfrm>
              <a:off x="2304226"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73" name="Oval 935"/>
            <p:cNvSpPr>
              <a:spLocks noChangeAspect="1" noChangeArrowheads="1"/>
            </p:cNvSpPr>
            <p:nvPr userDrawn="1"/>
          </p:nvSpPr>
          <p:spPr bwMode="auto">
            <a:xfrm>
              <a:off x="3989928"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74" name="Oval 936"/>
            <p:cNvSpPr>
              <a:spLocks noChangeAspect="1" noChangeArrowheads="1"/>
            </p:cNvSpPr>
            <p:nvPr userDrawn="1"/>
          </p:nvSpPr>
          <p:spPr bwMode="auto">
            <a:xfrm>
              <a:off x="4103013"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75" name="Oval 937"/>
            <p:cNvSpPr>
              <a:spLocks noChangeAspect="1" noChangeArrowheads="1"/>
            </p:cNvSpPr>
            <p:nvPr userDrawn="1"/>
          </p:nvSpPr>
          <p:spPr bwMode="auto">
            <a:xfrm>
              <a:off x="4214589"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76" name="Oval 938"/>
            <p:cNvSpPr>
              <a:spLocks noChangeAspect="1" noChangeArrowheads="1"/>
            </p:cNvSpPr>
            <p:nvPr userDrawn="1"/>
          </p:nvSpPr>
          <p:spPr bwMode="auto">
            <a:xfrm>
              <a:off x="4327672"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77" name="Oval 939"/>
            <p:cNvSpPr>
              <a:spLocks noChangeAspect="1" noChangeArrowheads="1"/>
            </p:cNvSpPr>
            <p:nvPr userDrawn="1"/>
          </p:nvSpPr>
          <p:spPr bwMode="auto">
            <a:xfrm>
              <a:off x="4439248"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78" name="Oval 940"/>
            <p:cNvSpPr>
              <a:spLocks noChangeAspect="1" noChangeArrowheads="1"/>
            </p:cNvSpPr>
            <p:nvPr userDrawn="1"/>
          </p:nvSpPr>
          <p:spPr bwMode="auto">
            <a:xfrm>
              <a:off x="4552332"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79" name="Oval 941"/>
            <p:cNvSpPr>
              <a:spLocks noChangeAspect="1" noChangeArrowheads="1"/>
            </p:cNvSpPr>
            <p:nvPr userDrawn="1"/>
          </p:nvSpPr>
          <p:spPr bwMode="auto">
            <a:xfrm>
              <a:off x="4663908"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80" name="Oval 942"/>
            <p:cNvSpPr>
              <a:spLocks noChangeAspect="1" noChangeArrowheads="1"/>
            </p:cNvSpPr>
            <p:nvPr userDrawn="1"/>
          </p:nvSpPr>
          <p:spPr bwMode="auto">
            <a:xfrm>
              <a:off x="4776992"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81" name="Oval 943"/>
            <p:cNvSpPr>
              <a:spLocks noChangeAspect="1" noChangeArrowheads="1"/>
            </p:cNvSpPr>
            <p:nvPr userDrawn="1"/>
          </p:nvSpPr>
          <p:spPr bwMode="auto">
            <a:xfrm>
              <a:off x="4888568"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82" name="Oval 944"/>
            <p:cNvSpPr>
              <a:spLocks noChangeAspect="1" noChangeArrowheads="1"/>
            </p:cNvSpPr>
            <p:nvPr userDrawn="1"/>
          </p:nvSpPr>
          <p:spPr bwMode="auto">
            <a:xfrm>
              <a:off x="5001652"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83" name="Oval 945"/>
            <p:cNvSpPr>
              <a:spLocks noChangeAspect="1" noChangeArrowheads="1"/>
            </p:cNvSpPr>
            <p:nvPr userDrawn="1"/>
          </p:nvSpPr>
          <p:spPr bwMode="auto">
            <a:xfrm>
              <a:off x="5113228"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84" name="Oval 946"/>
            <p:cNvSpPr>
              <a:spLocks noChangeAspect="1" noChangeArrowheads="1"/>
            </p:cNvSpPr>
            <p:nvPr userDrawn="1"/>
          </p:nvSpPr>
          <p:spPr bwMode="auto">
            <a:xfrm>
              <a:off x="5226311"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85" name="Oval 947"/>
            <p:cNvSpPr>
              <a:spLocks noChangeAspect="1" noChangeArrowheads="1"/>
            </p:cNvSpPr>
            <p:nvPr userDrawn="1"/>
          </p:nvSpPr>
          <p:spPr bwMode="auto">
            <a:xfrm>
              <a:off x="6124951"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86" name="Oval 948"/>
            <p:cNvSpPr>
              <a:spLocks noChangeAspect="1" noChangeArrowheads="1"/>
            </p:cNvSpPr>
            <p:nvPr userDrawn="1"/>
          </p:nvSpPr>
          <p:spPr bwMode="auto">
            <a:xfrm>
              <a:off x="6238035"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87" name="Oval 949"/>
            <p:cNvSpPr>
              <a:spLocks noChangeAspect="1" noChangeArrowheads="1"/>
            </p:cNvSpPr>
            <p:nvPr userDrawn="1"/>
          </p:nvSpPr>
          <p:spPr bwMode="auto">
            <a:xfrm>
              <a:off x="6687355"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88" name="Oval 950"/>
            <p:cNvSpPr>
              <a:spLocks noChangeAspect="1" noChangeArrowheads="1"/>
            </p:cNvSpPr>
            <p:nvPr userDrawn="1"/>
          </p:nvSpPr>
          <p:spPr bwMode="auto">
            <a:xfrm>
              <a:off x="6798931"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89" name="Oval 951"/>
            <p:cNvSpPr>
              <a:spLocks noChangeAspect="1" noChangeArrowheads="1"/>
            </p:cNvSpPr>
            <p:nvPr userDrawn="1"/>
          </p:nvSpPr>
          <p:spPr bwMode="auto">
            <a:xfrm>
              <a:off x="7248250"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90" name="Oval 952"/>
            <p:cNvSpPr>
              <a:spLocks noChangeAspect="1" noChangeArrowheads="1"/>
            </p:cNvSpPr>
            <p:nvPr userDrawn="1"/>
          </p:nvSpPr>
          <p:spPr bwMode="auto">
            <a:xfrm>
              <a:off x="2304226"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91" name="Oval 953"/>
            <p:cNvSpPr>
              <a:spLocks noChangeAspect="1" noChangeArrowheads="1"/>
            </p:cNvSpPr>
            <p:nvPr userDrawn="1"/>
          </p:nvSpPr>
          <p:spPr bwMode="auto">
            <a:xfrm>
              <a:off x="2417310"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92" name="Oval 954"/>
            <p:cNvSpPr>
              <a:spLocks noChangeAspect="1" noChangeArrowheads="1"/>
            </p:cNvSpPr>
            <p:nvPr userDrawn="1"/>
          </p:nvSpPr>
          <p:spPr bwMode="auto">
            <a:xfrm>
              <a:off x="2528886"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93" name="Oval 955"/>
            <p:cNvSpPr>
              <a:spLocks noChangeAspect="1" noChangeArrowheads="1"/>
            </p:cNvSpPr>
            <p:nvPr userDrawn="1"/>
          </p:nvSpPr>
          <p:spPr bwMode="auto">
            <a:xfrm>
              <a:off x="2641969"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94" name="Oval 956"/>
            <p:cNvSpPr>
              <a:spLocks noChangeAspect="1" noChangeArrowheads="1"/>
            </p:cNvSpPr>
            <p:nvPr userDrawn="1"/>
          </p:nvSpPr>
          <p:spPr bwMode="auto">
            <a:xfrm>
              <a:off x="2753545"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95" name="Oval 957"/>
            <p:cNvSpPr>
              <a:spLocks noChangeAspect="1" noChangeArrowheads="1"/>
            </p:cNvSpPr>
            <p:nvPr userDrawn="1"/>
          </p:nvSpPr>
          <p:spPr bwMode="auto">
            <a:xfrm>
              <a:off x="3989928"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96" name="Oval 958"/>
            <p:cNvSpPr>
              <a:spLocks noChangeAspect="1" noChangeArrowheads="1"/>
            </p:cNvSpPr>
            <p:nvPr userDrawn="1"/>
          </p:nvSpPr>
          <p:spPr bwMode="auto">
            <a:xfrm>
              <a:off x="4103013"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97" name="Oval 959"/>
            <p:cNvSpPr>
              <a:spLocks noChangeAspect="1" noChangeArrowheads="1"/>
            </p:cNvSpPr>
            <p:nvPr userDrawn="1"/>
          </p:nvSpPr>
          <p:spPr bwMode="auto">
            <a:xfrm>
              <a:off x="4214589"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98" name="Oval 960"/>
            <p:cNvSpPr>
              <a:spLocks noChangeAspect="1" noChangeArrowheads="1"/>
            </p:cNvSpPr>
            <p:nvPr userDrawn="1"/>
          </p:nvSpPr>
          <p:spPr bwMode="auto">
            <a:xfrm>
              <a:off x="4327672"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999" name="Oval 961"/>
            <p:cNvSpPr>
              <a:spLocks noChangeAspect="1" noChangeArrowheads="1"/>
            </p:cNvSpPr>
            <p:nvPr userDrawn="1"/>
          </p:nvSpPr>
          <p:spPr bwMode="auto">
            <a:xfrm>
              <a:off x="4439248"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00" name="Oval 962"/>
            <p:cNvSpPr>
              <a:spLocks noChangeAspect="1" noChangeArrowheads="1"/>
            </p:cNvSpPr>
            <p:nvPr userDrawn="1"/>
          </p:nvSpPr>
          <p:spPr bwMode="auto">
            <a:xfrm>
              <a:off x="4552332"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01" name="Oval 963"/>
            <p:cNvSpPr>
              <a:spLocks noChangeAspect="1" noChangeArrowheads="1"/>
            </p:cNvSpPr>
            <p:nvPr userDrawn="1"/>
          </p:nvSpPr>
          <p:spPr bwMode="auto">
            <a:xfrm>
              <a:off x="4663908"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02" name="Oval 964"/>
            <p:cNvSpPr>
              <a:spLocks noChangeAspect="1" noChangeArrowheads="1"/>
            </p:cNvSpPr>
            <p:nvPr userDrawn="1"/>
          </p:nvSpPr>
          <p:spPr bwMode="auto">
            <a:xfrm>
              <a:off x="4776992"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03" name="Oval 965"/>
            <p:cNvSpPr>
              <a:spLocks noChangeAspect="1" noChangeArrowheads="1"/>
            </p:cNvSpPr>
            <p:nvPr userDrawn="1"/>
          </p:nvSpPr>
          <p:spPr bwMode="auto">
            <a:xfrm>
              <a:off x="4888568"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04" name="Oval 966"/>
            <p:cNvSpPr>
              <a:spLocks noChangeAspect="1" noChangeArrowheads="1"/>
            </p:cNvSpPr>
            <p:nvPr userDrawn="1"/>
          </p:nvSpPr>
          <p:spPr bwMode="auto">
            <a:xfrm>
              <a:off x="5001652"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05" name="Oval 967"/>
            <p:cNvSpPr>
              <a:spLocks noChangeAspect="1" noChangeArrowheads="1"/>
            </p:cNvSpPr>
            <p:nvPr userDrawn="1"/>
          </p:nvSpPr>
          <p:spPr bwMode="auto">
            <a:xfrm>
              <a:off x="5113228"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06" name="Oval 968"/>
            <p:cNvSpPr>
              <a:spLocks noChangeAspect="1" noChangeArrowheads="1"/>
            </p:cNvSpPr>
            <p:nvPr userDrawn="1"/>
          </p:nvSpPr>
          <p:spPr bwMode="auto">
            <a:xfrm>
              <a:off x="5226311"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07" name="Oval 969"/>
            <p:cNvSpPr>
              <a:spLocks noChangeAspect="1" noChangeArrowheads="1"/>
            </p:cNvSpPr>
            <p:nvPr userDrawn="1"/>
          </p:nvSpPr>
          <p:spPr bwMode="auto">
            <a:xfrm>
              <a:off x="5337887"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08" name="Oval 970"/>
            <p:cNvSpPr>
              <a:spLocks noChangeAspect="1" noChangeArrowheads="1"/>
            </p:cNvSpPr>
            <p:nvPr userDrawn="1"/>
          </p:nvSpPr>
          <p:spPr bwMode="auto">
            <a:xfrm>
              <a:off x="5450972"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09" name="Oval 971"/>
            <p:cNvSpPr>
              <a:spLocks noChangeAspect="1" noChangeArrowheads="1"/>
            </p:cNvSpPr>
            <p:nvPr userDrawn="1"/>
          </p:nvSpPr>
          <p:spPr bwMode="auto">
            <a:xfrm>
              <a:off x="5562548"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10" name="Oval 972"/>
            <p:cNvSpPr>
              <a:spLocks noChangeAspect="1" noChangeArrowheads="1"/>
            </p:cNvSpPr>
            <p:nvPr userDrawn="1"/>
          </p:nvSpPr>
          <p:spPr bwMode="auto">
            <a:xfrm>
              <a:off x="6124951"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11" name="Oval 973"/>
            <p:cNvSpPr>
              <a:spLocks noChangeAspect="1" noChangeArrowheads="1"/>
            </p:cNvSpPr>
            <p:nvPr userDrawn="1"/>
          </p:nvSpPr>
          <p:spPr bwMode="auto">
            <a:xfrm>
              <a:off x="6687355"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12" name="Oval 974"/>
            <p:cNvSpPr>
              <a:spLocks noChangeAspect="1" noChangeArrowheads="1"/>
            </p:cNvSpPr>
            <p:nvPr userDrawn="1"/>
          </p:nvSpPr>
          <p:spPr bwMode="auto">
            <a:xfrm>
              <a:off x="6798931"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13" name="Oval 975"/>
            <p:cNvSpPr>
              <a:spLocks noChangeAspect="1" noChangeArrowheads="1"/>
            </p:cNvSpPr>
            <p:nvPr userDrawn="1"/>
          </p:nvSpPr>
          <p:spPr bwMode="auto">
            <a:xfrm>
              <a:off x="7248250"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14" name="Oval 976"/>
            <p:cNvSpPr>
              <a:spLocks noChangeAspect="1" noChangeArrowheads="1"/>
            </p:cNvSpPr>
            <p:nvPr userDrawn="1"/>
          </p:nvSpPr>
          <p:spPr bwMode="auto">
            <a:xfrm>
              <a:off x="2528886"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15" name="Oval 977"/>
            <p:cNvSpPr>
              <a:spLocks noChangeAspect="1" noChangeArrowheads="1"/>
            </p:cNvSpPr>
            <p:nvPr userDrawn="1"/>
          </p:nvSpPr>
          <p:spPr bwMode="auto">
            <a:xfrm>
              <a:off x="2641969"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16" name="Oval 978"/>
            <p:cNvSpPr>
              <a:spLocks noChangeAspect="1" noChangeArrowheads="1"/>
            </p:cNvSpPr>
            <p:nvPr userDrawn="1"/>
          </p:nvSpPr>
          <p:spPr bwMode="auto">
            <a:xfrm>
              <a:off x="2753545"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17" name="Oval 979"/>
            <p:cNvSpPr>
              <a:spLocks noChangeAspect="1" noChangeArrowheads="1"/>
            </p:cNvSpPr>
            <p:nvPr userDrawn="1"/>
          </p:nvSpPr>
          <p:spPr bwMode="auto">
            <a:xfrm>
              <a:off x="2866630"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18" name="Oval 980"/>
            <p:cNvSpPr>
              <a:spLocks noChangeAspect="1" noChangeArrowheads="1"/>
            </p:cNvSpPr>
            <p:nvPr userDrawn="1"/>
          </p:nvSpPr>
          <p:spPr bwMode="auto">
            <a:xfrm>
              <a:off x="4103013"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19" name="Oval 981"/>
            <p:cNvSpPr>
              <a:spLocks noChangeAspect="1" noChangeArrowheads="1"/>
            </p:cNvSpPr>
            <p:nvPr userDrawn="1"/>
          </p:nvSpPr>
          <p:spPr bwMode="auto">
            <a:xfrm>
              <a:off x="4214589"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20" name="Oval 982"/>
            <p:cNvSpPr>
              <a:spLocks noChangeAspect="1" noChangeArrowheads="1"/>
            </p:cNvSpPr>
            <p:nvPr userDrawn="1"/>
          </p:nvSpPr>
          <p:spPr bwMode="auto">
            <a:xfrm>
              <a:off x="4327672"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21" name="Oval 983"/>
            <p:cNvSpPr>
              <a:spLocks noChangeAspect="1" noChangeArrowheads="1"/>
            </p:cNvSpPr>
            <p:nvPr userDrawn="1"/>
          </p:nvSpPr>
          <p:spPr bwMode="auto">
            <a:xfrm>
              <a:off x="4439248"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22" name="Oval 984"/>
            <p:cNvSpPr>
              <a:spLocks noChangeAspect="1" noChangeArrowheads="1"/>
            </p:cNvSpPr>
            <p:nvPr userDrawn="1"/>
          </p:nvSpPr>
          <p:spPr bwMode="auto">
            <a:xfrm>
              <a:off x="4552332"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23" name="Oval 985"/>
            <p:cNvSpPr>
              <a:spLocks noChangeAspect="1" noChangeArrowheads="1"/>
            </p:cNvSpPr>
            <p:nvPr userDrawn="1"/>
          </p:nvSpPr>
          <p:spPr bwMode="auto">
            <a:xfrm>
              <a:off x="4663908"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24" name="Oval 986"/>
            <p:cNvSpPr>
              <a:spLocks noChangeAspect="1" noChangeArrowheads="1"/>
            </p:cNvSpPr>
            <p:nvPr userDrawn="1"/>
          </p:nvSpPr>
          <p:spPr bwMode="auto">
            <a:xfrm>
              <a:off x="4776992"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25" name="Oval 987"/>
            <p:cNvSpPr>
              <a:spLocks noChangeAspect="1" noChangeArrowheads="1"/>
            </p:cNvSpPr>
            <p:nvPr userDrawn="1"/>
          </p:nvSpPr>
          <p:spPr bwMode="auto">
            <a:xfrm>
              <a:off x="4888568"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26" name="Oval 988"/>
            <p:cNvSpPr>
              <a:spLocks noChangeAspect="1" noChangeArrowheads="1"/>
            </p:cNvSpPr>
            <p:nvPr userDrawn="1"/>
          </p:nvSpPr>
          <p:spPr bwMode="auto">
            <a:xfrm>
              <a:off x="5001652"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27" name="Oval 989"/>
            <p:cNvSpPr>
              <a:spLocks noChangeAspect="1" noChangeArrowheads="1"/>
            </p:cNvSpPr>
            <p:nvPr userDrawn="1"/>
          </p:nvSpPr>
          <p:spPr bwMode="auto">
            <a:xfrm>
              <a:off x="5113228"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28" name="Oval 990"/>
            <p:cNvSpPr>
              <a:spLocks noChangeAspect="1" noChangeArrowheads="1"/>
            </p:cNvSpPr>
            <p:nvPr userDrawn="1"/>
          </p:nvSpPr>
          <p:spPr bwMode="auto">
            <a:xfrm>
              <a:off x="5226311"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29" name="Oval 991"/>
            <p:cNvSpPr>
              <a:spLocks noChangeAspect="1" noChangeArrowheads="1"/>
            </p:cNvSpPr>
            <p:nvPr userDrawn="1"/>
          </p:nvSpPr>
          <p:spPr bwMode="auto">
            <a:xfrm>
              <a:off x="5337887"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30" name="Oval 992"/>
            <p:cNvSpPr>
              <a:spLocks noChangeAspect="1" noChangeArrowheads="1"/>
            </p:cNvSpPr>
            <p:nvPr userDrawn="1"/>
          </p:nvSpPr>
          <p:spPr bwMode="auto">
            <a:xfrm>
              <a:off x="5450972"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31" name="Oval 993"/>
            <p:cNvSpPr>
              <a:spLocks noChangeAspect="1" noChangeArrowheads="1"/>
            </p:cNvSpPr>
            <p:nvPr userDrawn="1"/>
          </p:nvSpPr>
          <p:spPr bwMode="auto">
            <a:xfrm>
              <a:off x="6238035"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32" name="Oval 994"/>
            <p:cNvSpPr>
              <a:spLocks noChangeAspect="1" noChangeArrowheads="1"/>
            </p:cNvSpPr>
            <p:nvPr userDrawn="1"/>
          </p:nvSpPr>
          <p:spPr bwMode="auto">
            <a:xfrm>
              <a:off x="6687355"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33" name="Oval 995"/>
            <p:cNvSpPr>
              <a:spLocks noChangeAspect="1" noChangeArrowheads="1"/>
            </p:cNvSpPr>
            <p:nvPr userDrawn="1"/>
          </p:nvSpPr>
          <p:spPr bwMode="auto">
            <a:xfrm>
              <a:off x="7248250"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34" name="Oval 996"/>
            <p:cNvSpPr>
              <a:spLocks noChangeAspect="1" noChangeArrowheads="1"/>
            </p:cNvSpPr>
            <p:nvPr userDrawn="1"/>
          </p:nvSpPr>
          <p:spPr bwMode="auto">
            <a:xfrm>
              <a:off x="2528886"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35" name="Oval 997"/>
            <p:cNvSpPr>
              <a:spLocks noChangeAspect="1" noChangeArrowheads="1"/>
            </p:cNvSpPr>
            <p:nvPr userDrawn="1"/>
          </p:nvSpPr>
          <p:spPr bwMode="auto">
            <a:xfrm>
              <a:off x="2641969"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36" name="Oval 998"/>
            <p:cNvSpPr>
              <a:spLocks noChangeAspect="1" noChangeArrowheads="1"/>
            </p:cNvSpPr>
            <p:nvPr userDrawn="1"/>
          </p:nvSpPr>
          <p:spPr bwMode="auto">
            <a:xfrm>
              <a:off x="2753545"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37" name="Oval 999"/>
            <p:cNvSpPr>
              <a:spLocks noChangeAspect="1" noChangeArrowheads="1"/>
            </p:cNvSpPr>
            <p:nvPr userDrawn="1"/>
          </p:nvSpPr>
          <p:spPr bwMode="auto">
            <a:xfrm>
              <a:off x="2866630"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38" name="Oval 1000"/>
            <p:cNvSpPr>
              <a:spLocks noChangeAspect="1" noChangeArrowheads="1"/>
            </p:cNvSpPr>
            <p:nvPr userDrawn="1"/>
          </p:nvSpPr>
          <p:spPr bwMode="auto">
            <a:xfrm>
              <a:off x="2978206"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39" name="Oval 1001"/>
            <p:cNvSpPr>
              <a:spLocks noChangeAspect="1" noChangeArrowheads="1"/>
            </p:cNvSpPr>
            <p:nvPr userDrawn="1"/>
          </p:nvSpPr>
          <p:spPr bwMode="auto">
            <a:xfrm>
              <a:off x="3091289"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40" name="Oval 1002"/>
            <p:cNvSpPr>
              <a:spLocks noChangeAspect="1" noChangeArrowheads="1"/>
            </p:cNvSpPr>
            <p:nvPr userDrawn="1"/>
          </p:nvSpPr>
          <p:spPr bwMode="auto">
            <a:xfrm>
              <a:off x="4552332"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41" name="Oval 1003"/>
            <p:cNvSpPr>
              <a:spLocks noChangeAspect="1" noChangeArrowheads="1"/>
            </p:cNvSpPr>
            <p:nvPr userDrawn="1"/>
          </p:nvSpPr>
          <p:spPr bwMode="auto">
            <a:xfrm>
              <a:off x="4663908"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42" name="Oval 1004"/>
            <p:cNvSpPr>
              <a:spLocks noChangeAspect="1" noChangeArrowheads="1"/>
            </p:cNvSpPr>
            <p:nvPr userDrawn="1"/>
          </p:nvSpPr>
          <p:spPr bwMode="auto">
            <a:xfrm>
              <a:off x="4776992"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43" name="Oval 1005"/>
            <p:cNvSpPr>
              <a:spLocks noChangeAspect="1" noChangeArrowheads="1"/>
            </p:cNvSpPr>
            <p:nvPr userDrawn="1"/>
          </p:nvSpPr>
          <p:spPr bwMode="auto">
            <a:xfrm>
              <a:off x="4888568"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44" name="Oval 1006"/>
            <p:cNvSpPr>
              <a:spLocks noChangeAspect="1" noChangeArrowheads="1"/>
            </p:cNvSpPr>
            <p:nvPr userDrawn="1"/>
          </p:nvSpPr>
          <p:spPr bwMode="auto">
            <a:xfrm>
              <a:off x="5001652"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45" name="Oval 1007"/>
            <p:cNvSpPr>
              <a:spLocks noChangeAspect="1" noChangeArrowheads="1"/>
            </p:cNvSpPr>
            <p:nvPr userDrawn="1"/>
          </p:nvSpPr>
          <p:spPr bwMode="auto">
            <a:xfrm>
              <a:off x="5113228"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46" name="Oval 1008"/>
            <p:cNvSpPr>
              <a:spLocks noChangeAspect="1" noChangeArrowheads="1"/>
            </p:cNvSpPr>
            <p:nvPr userDrawn="1"/>
          </p:nvSpPr>
          <p:spPr bwMode="auto">
            <a:xfrm>
              <a:off x="5226311"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47" name="Oval 1009"/>
            <p:cNvSpPr>
              <a:spLocks noChangeAspect="1" noChangeArrowheads="1"/>
            </p:cNvSpPr>
            <p:nvPr userDrawn="1"/>
          </p:nvSpPr>
          <p:spPr bwMode="auto">
            <a:xfrm>
              <a:off x="5337887"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48" name="Oval 1010"/>
            <p:cNvSpPr>
              <a:spLocks noChangeAspect="1" noChangeArrowheads="1"/>
            </p:cNvSpPr>
            <p:nvPr userDrawn="1"/>
          </p:nvSpPr>
          <p:spPr bwMode="auto">
            <a:xfrm>
              <a:off x="5450972"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49" name="Oval 1011"/>
            <p:cNvSpPr>
              <a:spLocks noChangeAspect="1" noChangeArrowheads="1"/>
            </p:cNvSpPr>
            <p:nvPr userDrawn="1"/>
          </p:nvSpPr>
          <p:spPr bwMode="auto">
            <a:xfrm>
              <a:off x="6687355"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50" name="Oval 1012"/>
            <p:cNvSpPr>
              <a:spLocks noChangeAspect="1" noChangeArrowheads="1"/>
            </p:cNvSpPr>
            <p:nvPr userDrawn="1"/>
          </p:nvSpPr>
          <p:spPr bwMode="auto">
            <a:xfrm>
              <a:off x="7023590" y="3941151"/>
              <a:ext cx="85944" cy="85943"/>
            </a:xfrm>
            <a:prstGeom prst="ellipse">
              <a:avLst/>
            </a:prstGeom>
            <a:grpFill/>
            <a:ln>
              <a:noFill/>
            </a:ln>
            <a:effectLst/>
          </p:spPr>
          <p:txBody>
            <a:bodyPr wrap="none" anchor="ctr"/>
            <a:lstStyle/>
            <a:p>
              <a:pPr defTabSz="914122"/>
              <a:endParaRPr lang="en-US">
                <a:solidFill>
                  <a:srgbClr val="292929"/>
                </a:solidFill>
              </a:endParaRPr>
            </a:p>
          </p:txBody>
        </p:sp>
        <p:sp>
          <p:nvSpPr>
            <p:cNvPr id="1051" name="Oval 1013"/>
            <p:cNvSpPr>
              <a:spLocks noChangeAspect="1" noChangeArrowheads="1"/>
            </p:cNvSpPr>
            <p:nvPr userDrawn="1"/>
          </p:nvSpPr>
          <p:spPr bwMode="auto">
            <a:xfrm>
              <a:off x="2417310"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52" name="Oval 1014"/>
            <p:cNvSpPr>
              <a:spLocks noChangeAspect="1" noChangeArrowheads="1"/>
            </p:cNvSpPr>
            <p:nvPr userDrawn="1"/>
          </p:nvSpPr>
          <p:spPr bwMode="auto">
            <a:xfrm>
              <a:off x="2528886"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53" name="Oval 1015"/>
            <p:cNvSpPr>
              <a:spLocks noChangeAspect="1" noChangeArrowheads="1"/>
            </p:cNvSpPr>
            <p:nvPr userDrawn="1"/>
          </p:nvSpPr>
          <p:spPr bwMode="auto">
            <a:xfrm>
              <a:off x="2641969"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54" name="Oval 1016"/>
            <p:cNvSpPr>
              <a:spLocks noChangeAspect="1" noChangeArrowheads="1"/>
            </p:cNvSpPr>
            <p:nvPr userDrawn="1"/>
          </p:nvSpPr>
          <p:spPr bwMode="auto">
            <a:xfrm>
              <a:off x="2753545"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55" name="Oval 1017"/>
            <p:cNvSpPr>
              <a:spLocks noChangeAspect="1" noChangeArrowheads="1"/>
            </p:cNvSpPr>
            <p:nvPr userDrawn="1"/>
          </p:nvSpPr>
          <p:spPr bwMode="auto">
            <a:xfrm>
              <a:off x="2866630"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56" name="Oval 1018"/>
            <p:cNvSpPr>
              <a:spLocks noChangeAspect="1" noChangeArrowheads="1"/>
            </p:cNvSpPr>
            <p:nvPr userDrawn="1"/>
          </p:nvSpPr>
          <p:spPr bwMode="auto">
            <a:xfrm>
              <a:off x="2978206"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57" name="Oval 1019"/>
            <p:cNvSpPr>
              <a:spLocks noChangeAspect="1" noChangeArrowheads="1"/>
            </p:cNvSpPr>
            <p:nvPr userDrawn="1"/>
          </p:nvSpPr>
          <p:spPr bwMode="auto">
            <a:xfrm>
              <a:off x="3091289"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58" name="Oval 1020"/>
            <p:cNvSpPr>
              <a:spLocks noChangeAspect="1" noChangeArrowheads="1"/>
            </p:cNvSpPr>
            <p:nvPr userDrawn="1"/>
          </p:nvSpPr>
          <p:spPr bwMode="auto">
            <a:xfrm>
              <a:off x="3204373"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59" name="Oval 1021"/>
            <p:cNvSpPr>
              <a:spLocks noChangeAspect="1" noChangeArrowheads="1"/>
            </p:cNvSpPr>
            <p:nvPr userDrawn="1"/>
          </p:nvSpPr>
          <p:spPr bwMode="auto">
            <a:xfrm>
              <a:off x="4552332"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60" name="Oval 1022"/>
            <p:cNvSpPr>
              <a:spLocks noChangeAspect="1" noChangeArrowheads="1"/>
            </p:cNvSpPr>
            <p:nvPr userDrawn="1"/>
          </p:nvSpPr>
          <p:spPr bwMode="auto">
            <a:xfrm>
              <a:off x="4663908"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61" name="Oval 1023"/>
            <p:cNvSpPr>
              <a:spLocks noChangeAspect="1" noChangeArrowheads="1"/>
            </p:cNvSpPr>
            <p:nvPr userDrawn="1"/>
          </p:nvSpPr>
          <p:spPr bwMode="auto">
            <a:xfrm>
              <a:off x="4776992"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62" name="Oval 1024"/>
            <p:cNvSpPr>
              <a:spLocks noChangeAspect="1" noChangeArrowheads="1"/>
            </p:cNvSpPr>
            <p:nvPr userDrawn="1"/>
          </p:nvSpPr>
          <p:spPr bwMode="auto">
            <a:xfrm>
              <a:off x="4888568"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63" name="Oval 1025"/>
            <p:cNvSpPr>
              <a:spLocks noChangeAspect="1" noChangeArrowheads="1"/>
            </p:cNvSpPr>
            <p:nvPr userDrawn="1"/>
          </p:nvSpPr>
          <p:spPr bwMode="auto">
            <a:xfrm>
              <a:off x="5001652"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64" name="Oval 1026"/>
            <p:cNvSpPr>
              <a:spLocks noChangeAspect="1" noChangeArrowheads="1"/>
            </p:cNvSpPr>
            <p:nvPr userDrawn="1"/>
          </p:nvSpPr>
          <p:spPr bwMode="auto">
            <a:xfrm>
              <a:off x="5113228"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65" name="Oval 1027"/>
            <p:cNvSpPr>
              <a:spLocks noChangeAspect="1" noChangeArrowheads="1"/>
            </p:cNvSpPr>
            <p:nvPr userDrawn="1"/>
          </p:nvSpPr>
          <p:spPr bwMode="auto">
            <a:xfrm>
              <a:off x="5226311"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66" name="Oval 1028"/>
            <p:cNvSpPr>
              <a:spLocks noChangeAspect="1" noChangeArrowheads="1"/>
            </p:cNvSpPr>
            <p:nvPr userDrawn="1"/>
          </p:nvSpPr>
          <p:spPr bwMode="auto">
            <a:xfrm>
              <a:off x="5337887"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67" name="Oval 1029"/>
            <p:cNvSpPr>
              <a:spLocks noChangeAspect="1" noChangeArrowheads="1"/>
            </p:cNvSpPr>
            <p:nvPr userDrawn="1"/>
          </p:nvSpPr>
          <p:spPr bwMode="auto">
            <a:xfrm>
              <a:off x="6687355"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68" name="Oval 1030"/>
            <p:cNvSpPr>
              <a:spLocks noChangeAspect="1" noChangeArrowheads="1"/>
            </p:cNvSpPr>
            <p:nvPr userDrawn="1"/>
          </p:nvSpPr>
          <p:spPr bwMode="auto">
            <a:xfrm>
              <a:off x="6912014"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69" name="Oval 1031"/>
            <p:cNvSpPr>
              <a:spLocks noChangeAspect="1" noChangeArrowheads="1"/>
            </p:cNvSpPr>
            <p:nvPr userDrawn="1"/>
          </p:nvSpPr>
          <p:spPr bwMode="auto">
            <a:xfrm>
              <a:off x="7023590"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70" name="Oval 1032"/>
            <p:cNvSpPr>
              <a:spLocks noChangeAspect="1" noChangeArrowheads="1"/>
            </p:cNvSpPr>
            <p:nvPr userDrawn="1"/>
          </p:nvSpPr>
          <p:spPr bwMode="auto">
            <a:xfrm>
              <a:off x="7136674"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71" name="Oval 1033"/>
            <p:cNvSpPr>
              <a:spLocks noChangeAspect="1" noChangeArrowheads="1"/>
            </p:cNvSpPr>
            <p:nvPr userDrawn="1"/>
          </p:nvSpPr>
          <p:spPr bwMode="auto">
            <a:xfrm>
              <a:off x="2417310"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72" name="Oval 1034"/>
            <p:cNvSpPr>
              <a:spLocks noChangeAspect="1" noChangeArrowheads="1"/>
            </p:cNvSpPr>
            <p:nvPr userDrawn="1"/>
          </p:nvSpPr>
          <p:spPr bwMode="auto">
            <a:xfrm>
              <a:off x="2528886"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73" name="Oval 1035"/>
            <p:cNvSpPr>
              <a:spLocks noChangeAspect="1" noChangeArrowheads="1"/>
            </p:cNvSpPr>
            <p:nvPr userDrawn="1"/>
          </p:nvSpPr>
          <p:spPr bwMode="auto">
            <a:xfrm>
              <a:off x="2641969"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74" name="Oval 1036"/>
            <p:cNvSpPr>
              <a:spLocks noChangeAspect="1" noChangeArrowheads="1"/>
            </p:cNvSpPr>
            <p:nvPr userDrawn="1"/>
          </p:nvSpPr>
          <p:spPr bwMode="auto">
            <a:xfrm>
              <a:off x="2753545"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75" name="Oval 1037"/>
            <p:cNvSpPr>
              <a:spLocks noChangeAspect="1" noChangeArrowheads="1"/>
            </p:cNvSpPr>
            <p:nvPr userDrawn="1"/>
          </p:nvSpPr>
          <p:spPr bwMode="auto">
            <a:xfrm>
              <a:off x="2866630"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76" name="Oval 1038"/>
            <p:cNvSpPr>
              <a:spLocks noChangeAspect="1" noChangeArrowheads="1"/>
            </p:cNvSpPr>
            <p:nvPr userDrawn="1"/>
          </p:nvSpPr>
          <p:spPr bwMode="auto">
            <a:xfrm>
              <a:off x="2978206"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77" name="Oval 1039"/>
            <p:cNvSpPr>
              <a:spLocks noChangeAspect="1" noChangeArrowheads="1"/>
            </p:cNvSpPr>
            <p:nvPr userDrawn="1"/>
          </p:nvSpPr>
          <p:spPr bwMode="auto">
            <a:xfrm>
              <a:off x="3091289"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78" name="Oval 1040"/>
            <p:cNvSpPr>
              <a:spLocks noChangeAspect="1" noChangeArrowheads="1"/>
            </p:cNvSpPr>
            <p:nvPr userDrawn="1"/>
          </p:nvSpPr>
          <p:spPr bwMode="auto">
            <a:xfrm>
              <a:off x="3204373"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79" name="Oval 1041"/>
            <p:cNvSpPr>
              <a:spLocks noChangeAspect="1" noChangeArrowheads="1"/>
            </p:cNvSpPr>
            <p:nvPr userDrawn="1"/>
          </p:nvSpPr>
          <p:spPr bwMode="auto">
            <a:xfrm>
              <a:off x="3315949"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80" name="Oval 1042"/>
            <p:cNvSpPr>
              <a:spLocks noChangeAspect="1" noChangeArrowheads="1"/>
            </p:cNvSpPr>
            <p:nvPr userDrawn="1"/>
          </p:nvSpPr>
          <p:spPr bwMode="auto">
            <a:xfrm>
              <a:off x="3429033"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81" name="Oval 1043"/>
            <p:cNvSpPr>
              <a:spLocks noChangeAspect="1" noChangeArrowheads="1"/>
            </p:cNvSpPr>
            <p:nvPr userDrawn="1"/>
          </p:nvSpPr>
          <p:spPr bwMode="auto">
            <a:xfrm>
              <a:off x="4663908"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82" name="Oval 1044"/>
            <p:cNvSpPr>
              <a:spLocks noChangeAspect="1" noChangeArrowheads="1"/>
            </p:cNvSpPr>
            <p:nvPr userDrawn="1"/>
          </p:nvSpPr>
          <p:spPr bwMode="auto">
            <a:xfrm>
              <a:off x="4776992"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83" name="Oval 1045"/>
            <p:cNvSpPr>
              <a:spLocks noChangeAspect="1" noChangeArrowheads="1"/>
            </p:cNvSpPr>
            <p:nvPr userDrawn="1"/>
          </p:nvSpPr>
          <p:spPr bwMode="auto">
            <a:xfrm>
              <a:off x="4888568"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84" name="Oval 1046"/>
            <p:cNvSpPr>
              <a:spLocks noChangeAspect="1" noChangeArrowheads="1"/>
            </p:cNvSpPr>
            <p:nvPr userDrawn="1"/>
          </p:nvSpPr>
          <p:spPr bwMode="auto">
            <a:xfrm>
              <a:off x="5001652"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85" name="Oval 1047"/>
            <p:cNvSpPr>
              <a:spLocks noChangeAspect="1" noChangeArrowheads="1"/>
            </p:cNvSpPr>
            <p:nvPr userDrawn="1"/>
          </p:nvSpPr>
          <p:spPr bwMode="auto">
            <a:xfrm>
              <a:off x="5113228"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86" name="Oval 1048"/>
            <p:cNvSpPr>
              <a:spLocks noChangeAspect="1" noChangeArrowheads="1"/>
            </p:cNvSpPr>
            <p:nvPr userDrawn="1"/>
          </p:nvSpPr>
          <p:spPr bwMode="auto">
            <a:xfrm>
              <a:off x="5226311"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87" name="Oval 1049"/>
            <p:cNvSpPr>
              <a:spLocks noChangeAspect="1" noChangeArrowheads="1"/>
            </p:cNvSpPr>
            <p:nvPr userDrawn="1"/>
          </p:nvSpPr>
          <p:spPr bwMode="auto">
            <a:xfrm>
              <a:off x="6798931"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88" name="Oval 1050"/>
            <p:cNvSpPr>
              <a:spLocks noChangeAspect="1" noChangeArrowheads="1"/>
            </p:cNvSpPr>
            <p:nvPr userDrawn="1"/>
          </p:nvSpPr>
          <p:spPr bwMode="auto">
            <a:xfrm>
              <a:off x="7136674"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89" name="Oval 1051"/>
            <p:cNvSpPr>
              <a:spLocks noChangeAspect="1" noChangeArrowheads="1"/>
            </p:cNvSpPr>
            <p:nvPr userDrawn="1"/>
          </p:nvSpPr>
          <p:spPr bwMode="auto">
            <a:xfrm>
              <a:off x="7472910"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90" name="Oval 1052"/>
            <p:cNvSpPr>
              <a:spLocks noChangeAspect="1" noChangeArrowheads="1"/>
            </p:cNvSpPr>
            <p:nvPr userDrawn="1"/>
          </p:nvSpPr>
          <p:spPr bwMode="auto">
            <a:xfrm>
              <a:off x="7585994"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91" name="Oval 1053"/>
            <p:cNvSpPr>
              <a:spLocks noChangeAspect="1" noChangeArrowheads="1"/>
            </p:cNvSpPr>
            <p:nvPr userDrawn="1"/>
          </p:nvSpPr>
          <p:spPr bwMode="auto">
            <a:xfrm>
              <a:off x="7697570"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92" name="Oval 1054"/>
            <p:cNvSpPr>
              <a:spLocks noChangeAspect="1" noChangeArrowheads="1"/>
            </p:cNvSpPr>
            <p:nvPr userDrawn="1"/>
          </p:nvSpPr>
          <p:spPr bwMode="auto">
            <a:xfrm>
              <a:off x="2528886"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93" name="Oval 1055"/>
            <p:cNvSpPr>
              <a:spLocks noChangeAspect="1" noChangeArrowheads="1"/>
            </p:cNvSpPr>
            <p:nvPr userDrawn="1"/>
          </p:nvSpPr>
          <p:spPr bwMode="auto">
            <a:xfrm>
              <a:off x="2641969"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94" name="Oval 1056"/>
            <p:cNvSpPr>
              <a:spLocks noChangeAspect="1" noChangeArrowheads="1"/>
            </p:cNvSpPr>
            <p:nvPr userDrawn="1"/>
          </p:nvSpPr>
          <p:spPr bwMode="auto">
            <a:xfrm>
              <a:off x="2753545"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95" name="Oval 1057"/>
            <p:cNvSpPr>
              <a:spLocks noChangeAspect="1" noChangeArrowheads="1"/>
            </p:cNvSpPr>
            <p:nvPr userDrawn="1"/>
          </p:nvSpPr>
          <p:spPr bwMode="auto">
            <a:xfrm>
              <a:off x="2866630"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96" name="Oval 1058"/>
            <p:cNvSpPr>
              <a:spLocks noChangeAspect="1" noChangeArrowheads="1"/>
            </p:cNvSpPr>
            <p:nvPr userDrawn="1"/>
          </p:nvSpPr>
          <p:spPr bwMode="auto">
            <a:xfrm>
              <a:off x="2978206"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97" name="Oval 1059"/>
            <p:cNvSpPr>
              <a:spLocks noChangeAspect="1" noChangeArrowheads="1"/>
            </p:cNvSpPr>
            <p:nvPr userDrawn="1"/>
          </p:nvSpPr>
          <p:spPr bwMode="auto">
            <a:xfrm>
              <a:off x="3091289"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98" name="Oval 1060"/>
            <p:cNvSpPr>
              <a:spLocks noChangeAspect="1" noChangeArrowheads="1"/>
            </p:cNvSpPr>
            <p:nvPr userDrawn="1"/>
          </p:nvSpPr>
          <p:spPr bwMode="auto">
            <a:xfrm>
              <a:off x="3204373"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099" name="Oval 1061"/>
            <p:cNvSpPr>
              <a:spLocks noChangeAspect="1" noChangeArrowheads="1"/>
            </p:cNvSpPr>
            <p:nvPr userDrawn="1"/>
          </p:nvSpPr>
          <p:spPr bwMode="auto">
            <a:xfrm>
              <a:off x="3315949"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00" name="Oval 1062"/>
            <p:cNvSpPr>
              <a:spLocks noChangeAspect="1" noChangeArrowheads="1"/>
            </p:cNvSpPr>
            <p:nvPr userDrawn="1"/>
          </p:nvSpPr>
          <p:spPr bwMode="auto">
            <a:xfrm>
              <a:off x="3429033"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01" name="Oval 1063"/>
            <p:cNvSpPr>
              <a:spLocks noChangeAspect="1" noChangeArrowheads="1"/>
            </p:cNvSpPr>
            <p:nvPr userDrawn="1"/>
          </p:nvSpPr>
          <p:spPr bwMode="auto">
            <a:xfrm>
              <a:off x="4663908"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02" name="Oval 1064"/>
            <p:cNvSpPr>
              <a:spLocks noChangeAspect="1" noChangeArrowheads="1"/>
            </p:cNvSpPr>
            <p:nvPr userDrawn="1"/>
          </p:nvSpPr>
          <p:spPr bwMode="auto">
            <a:xfrm>
              <a:off x="4776992"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03" name="Oval 1065"/>
            <p:cNvSpPr>
              <a:spLocks noChangeAspect="1" noChangeArrowheads="1"/>
            </p:cNvSpPr>
            <p:nvPr userDrawn="1"/>
          </p:nvSpPr>
          <p:spPr bwMode="auto">
            <a:xfrm>
              <a:off x="4888568"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04" name="Oval 1066"/>
            <p:cNvSpPr>
              <a:spLocks noChangeAspect="1" noChangeArrowheads="1"/>
            </p:cNvSpPr>
            <p:nvPr userDrawn="1"/>
          </p:nvSpPr>
          <p:spPr bwMode="auto">
            <a:xfrm>
              <a:off x="5001652"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05" name="Oval 1067"/>
            <p:cNvSpPr>
              <a:spLocks noChangeAspect="1" noChangeArrowheads="1"/>
            </p:cNvSpPr>
            <p:nvPr userDrawn="1"/>
          </p:nvSpPr>
          <p:spPr bwMode="auto">
            <a:xfrm>
              <a:off x="5113228"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06" name="Oval 1068"/>
            <p:cNvSpPr>
              <a:spLocks noChangeAspect="1" noChangeArrowheads="1"/>
            </p:cNvSpPr>
            <p:nvPr userDrawn="1"/>
          </p:nvSpPr>
          <p:spPr bwMode="auto">
            <a:xfrm>
              <a:off x="5226311"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07" name="Oval 1069"/>
            <p:cNvSpPr>
              <a:spLocks noChangeAspect="1" noChangeArrowheads="1"/>
            </p:cNvSpPr>
            <p:nvPr userDrawn="1"/>
          </p:nvSpPr>
          <p:spPr bwMode="auto">
            <a:xfrm>
              <a:off x="6912014"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08" name="Oval 1070"/>
            <p:cNvSpPr>
              <a:spLocks noChangeAspect="1" noChangeArrowheads="1"/>
            </p:cNvSpPr>
            <p:nvPr userDrawn="1"/>
          </p:nvSpPr>
          <p:spPr bwMode="auto">
            <a:xfrm>
              <a:off x="7023590"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09" name="Oval 1071"/>
            <p:cNvSpPr>
              <a:spLocks noChangeAspect="1" noChangeArrowheads="1"/>
            </p:cNvSpPr>
            <p:nvPr userDrawn="1"/>
          </p:nvSpPr>
          <p:spPr bwMode="auto">
            <a:xfrm>
              <a:off x="7697570" y="4253262"/>
              <a:ext cx="85943" cy="85944"/>
            </a:xfrm>
            <a:prstGeom prst="ellipse">
              <a:avLst/>
            </a:prstGeom>
            <a:grpFill/>
            <a:ln>
              <a:noFill/>
            </a:ln>
            <a:effectLst/>
          </p:spPr>
          <p:txBody>
            <a:bodyPr wrap="none" anchor="ctr"/>
            <a:lstStyle/>
            <a:p>
              <a:pPr defTabSz="914122"/>
              <a:endParaRPr lang="en-US">
                <a:solidFill>
                  <a:srgbClr val="292929"/>
                </a:solidFill>
              </a:endParaRPr>
            </a:p>
          </p:txBody>
        </p:sp>
        <p:sp>
          <p:nvSpPr>
            <p:cNvPr id="1110" name="Oval 1072"/>
            <p:cNvSpPr>
              <a:spLocks noChangeAspect="1" noChangeArrowheads="1"/>
            </p:cNvSpPr>
            <p:nvPr userDrawn="1"/>
          </p:nvSpPr>
          <p:spPr bwMode="auto">
            <a:xfrm>
              <a:off x="2528886"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11" name="Oval 1073"/>
            <p:cNvSpPr>
              <a:spLocks noChangeAspect="1" noChangeArrowheads="1"/>
            </p:cNvSpPr>
            <p:nvPr userDrawn="1"/>
          </p:nvSpPr>
          <p:spPr bwMode="auto">
            <a:xfrm>
              <a:off x="2641969"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12" name="Oval 1074"/>
            <p:cNvSpPr>
              <a:spLocks noChangeAspect="1" noChangeArrowheads="1"/>
            </p:cNvSpPr>
            <p:nvPr userDrawn="1"/>
          </p:nvSpPr>
          <p:spPr bwMode="auto">
            <a:xfrm>
              <a:off x="2753545"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13" name="Oval 1075"/>
            <p:cNvSpPr>
              <a:spLocks noChangeAspect="1" noChangeArrowheads="1"/>
            </p:cNvSpPr>
            <p:nvPr userDrawn="1"/>
          </p:nvSpPr>
          <p:spPr bwMode="auto">
            <a:xfrm>
              <a:off x="2866630"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14" name="Oval 1076"/>
            <p:cNvSpPr>
              <a:spLocks noChangeAspect="1" noChangeArrowheads="1"/>
            </p:cNvSpPr>
            <p:nvPr userDrawn="1"/>
          </p:nvSpPr>
          <p:spPr bwMode="auto">
            <a:xfrm>
              <a:off x="2978206"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15" name="Oval 1077"/>
            <p:cNvSpPr>
              <a:spLocks noChangeAspect="1" noChangeArrowheads="1"/>
            </p:cNvSpPr>
            <p:nvPr userDrawn="1"/>
          </p:nvSpPr>
          <p:spPr bwMode="auto">
            <a:xfrm>
              <a:off x="3091289"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16" name="Oval 1078"/>
            <p:cNvSpPr>
              <a:spLocks noChangeAspect="1" noChangeArrowheads="1"/>
            </p:cNvSpPr>
            <p:nvPr userDrawn="1"/>
          </p:nvSpPr>
          <p:spPr bwMode="auto">
            <a:xfrm>
              <a:off x="3204373"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17" name="Oval 1079"/>
            <p:cNvSpPr>
              <a:spLocks noChangeAspect="1" noChangeArrowheads="1"/>
            </p:cNvSpPr>
            <p:nvPr userDrawn="1"/>
          </p:nvSpPr>
          <p:spPr bwMode="auto">
            <a:xfrm>
              <a:off x="3315949"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18" name="Oval 1080"/>
            <p:cNvSpPr>
              <a:spLocks noChangeAspect="1" noChangeArrowheads="1"/>
            </p:cNvSpPr>
            <p:nvPr userDrawn="1"/>
          </p:nvSpPr>
          <p:spPr bwMode="auto">
            <a:xfrm>
              <a:off x="3429033"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19" name="Oval 1081"/>
            <p:cNvSpPr>
              <a:spLocks noChangeAspect="1" noChangeArrowheads="1"/>
            </p:cNvSpPr>
            <p:nvPr userDrawn="1"/>
          </p:nvSpPr>
          <p:spPr bwMode="auto">
            <a:xfrm>
              <a:off x="4663908"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20" name="Oval 1082"/>
            <p:cNvSpPr>
              <a:spLocks noChangeAspect="1" noChangeArrowheads="1"/>
            </p:cNvSpPr>
            <p:nvPr userDrawn="1"/>
          </p:nvSpPr>
          <p:spPr bwMode="auto">
            <a:xfrm>
              <a:off x="4776992"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21" name="Oval 1083"/>
            <p:cNvSpPr>
              <a:spLocks noChangeAspect="1" noChangeArrowheads="1"/>
            </p:cNvSpPr>
            <p:nvPr userDrawn="1"/>
          </p:nvSpPr>
          <p:spPr bwMode="auto">
            <a:xfrm>
              <a:off x="4888568"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22" name="Oval 1084"/>
            <p:cNvSpPr>
              <a:spLocks noChangeAspect="1" noChangeArrowheads="1"/>
            </p:cNvSpPr>
            <p:nvPr userDrawn="1"/>
          </p:nvSpPr>
          <p:spPr bwMode="auto">
            <a:xfrm>
              <a:off x="5001652"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23" name="Oval 1085"/>
            <p:cNvSpPr>
              <a:spLocks noChangeAspect="1" noChangeArrowheads="1"/>
            </p:cNvSpPr>
            <p:nvPr userDrawn="1"/>
          </p:nvSpPr>
          <p:spPr bwMode="auto">
            <a:xfrm>
              <a:off x="5113228"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24" name="Oval 1086"/>
            <p:cNvSpPr>
              <a:spLocks noChangeAspect="1" noChangeArrowheads="1"/>
            </p:cNvSpPr>
            <p:nvPr userDrawn="1"/>
          </p:nvSpPr>
          <p:spPr bwMode="auto">
            <a:xfrm>
              <a:off x="5226311"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25" name="Oval 1087"/>
            <p:cNvSpPr>
              <a:spLocks noChangeAspect="1" noChangeArrowheads="1"/>
            </p:cNvSpPr>
            <p:nvPr userDrawn="1"/>
          </p:nvSpPr>
          <p:spPr bwMode="auto">
            <a:xfrm>
              <a:off x="7472910"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26" name="Oval 1088"/>
            <p:cNvSpPr>
              <a:spLocks noChangeAspect="1" noChangeArrowheads="1"/>
            </p:cNvSpPr>
            <p:nvPr userDrawn="1"/>
          </p:nvSpPr>
          <p:spPr bwMode="auto">
            <a:xfrm>
              <a:off x="2641969"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27" name="Oval 1089"/>
            <p:cNvSpPr>
              <a:spLocks noChangeAspect="1" noChangeArrowheads="1"/>
            </p:cNvSpPr>
            <p:nvPr userDrawn="1"/>
          </p:nvSpPr>
          <p:spPr bwMode="auto">
            <a:xfrm>
              <a:off x="2753545"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28" name="Oval 1090"/>
            <p:cNvSpPr>
              <a:spLocks noChangeAspect="1" noChangeArrowheads="1"/>
            </p:cNvSpPr>
            <p:nvPr userDrawn="1"/>
          </p:nvSpPr>
          <p:spPr bwMode="auto">
            <a:xfrm>
              <a:off x="2866630"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29" name="Oval 1091"/>
            <p:cNvSpPr>
              <a:spLocks noChangeAspect="1" noChangeArrowheads="1"/>
            </p:cNvSpPr>
            <p:nvPr userDrawn="1"/>
          </p:nvSpPr>
          <p:spPr bwMode="auto">
            <a:xfrm>
              <a:off x="2978206"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30" name="Oval 1092"/>
            <p:cNvSpPr>
              <a:spLocks noChangeAspect="1" noChangeArrowheads="1"/>
            </p:cNvSpPr>
            <p:nvPr userDrawn="1"/>
          </p:nvSpPr>
          <p:spPr bwMode="auto">
            <a:xfrm>
              <a:off x="3091289"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31" name="Oval 1093"/>
            <p:cNvSpPr>
              <a:spLocks noChangeAspect="1" noChangeArrowheads="1"/>
            </p:cNvSpPr>
            <p:nvPr userDrawn="1"/>
          </p:nvSpPr>
          <p:spPr bwMode="auto">
            <a:xfrm>
              <a:off x="3204373"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32" name="Oval 1094"/>
            <p:cNvSpPr>
              <a:spLocks noChangeAspect="1" noChangeArrowheads="1"/>
            </p:cNvSpPr>
            <p:nvPr userDrawn="1"/>
          </p:nvSpPr>
          <p:spPr bwMode="auto">
            <a:xfrm>
              <a:off x="3315949"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33" name="Oval 1095"/>
            <p:cNvSpPr>
              <a:spLocks noChangeAspect="1" noChangeArrowheads="1"/>
            </p:cNvSpPr>
            <p:nvPr userDrawn="1"/>
          </p:nvSpPr>
          <p:spPr bwMode="auto">
            <a:xfrm>
              <a:off x="4663908"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34" name="Oval 1096"/>
            <p:cNvSpPr>
              <a:spLocks noChangeAspect="1" noChangeArrowheads="1"/>
            </p:cNvSpPr>
            <p:nvPr userDrawn="1"/>
          </p:nvSpPr>
          <p:spPr bwMode="auto">
            <a:xfrm>
              <a:off x="4776992"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35" name="Oval 1097"/>
            <p:cNvSpPr>
              <a:spLocks noChangeAspect="1" noChangeArrowheads="1"/>
            </p:cNvSpPr>
            <p:nvPr userDrawn="1"/>
          </p:nvSpPr>
          <p:spPr bwMode="auto">
            <a:xfrm>
              <a:off x="4888568"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36" name="Oval 1098"/>
            <p:cNvSpPr>
              <a:spLocks noChangeAspect="1" noChangeArrowheads="1"/>
            </p:cNvSpPr>
            <p:nvPr userDrawn="1"/>
          </p:nvSpPr>
          <p:spPr bwMode="auto">
            <a:xfrm>
              <a:off x="5001652"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37" name="Oval 1099"/>
            <p:cNvSpPr>
              <a:spLocks noChangeAspect="1" noChangeArrowheads="1"/>
            </p:cNvSpPr>
            <p:nvPr userDrawn="1"/>
          </p:nvSpPr>
          <p:spPr bwMode="auto">
            <a:xfrm>
              <a:off x="5113228"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38" name="Oval 1100"/>
            <p:cNvSpPr>
              <a:spLocks noChangeAspect="1" noChangeArrowheads="1"/>
            </p:cNvSpPr>
            <p:nvPr userDrawn="1"/>
          </p:nvSpPr>
          <p:spPr bwMode="auto">
            <a:xfrm>
              <a:off x="5226311"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39" name="Oval 1101"/>
            <p:cNvSpPr>
              <a:spLocks noChangeAspect="1" noChangeArrowheads="1"/>
            </p:cNvSpPr>
            <p:nvPr userDrawn="1"/>
          </p:nvSpPr>
          <p:spPr bwMode="auto">
            <a:xfrm>
              <a:off x="5450972"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40" name="Oval 1102"/>
            <p:cNvSpPr>
              <a:spLocks noChangeAspect="1" noChangeArrowheads="1"/>
            </p:cNvSpPr>
            <p:nvPr userDrawn="1"/>
          </p:nvSpPr>
          <p:spPr bwMode="auto">
            <a:xfrm>
              <a:off x="7361334"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41" name="Oval 1103"/>
            <p:cNvSpPr>
              <a:spLocks noChangeAspect="1" noChangeArrowheads="1"/>
            </p:cNvSpPr>
            <p:nvPr userDrawn="1"/>
          </p:nvSpPr>
          <p:spPr bwMode="auto">
            <a:xfrm>
              <a:off x="7472910"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42" name="Oval 1104"/>
            <p:cNvSpPr>
              <a:spLocks noChangeAspect="1" noChangeArrowheads="1"/>
            </p:cNvSpPr>
            <p:nvPr userDrawn="1"/>
          </p:nvSpPr>
          <p:spPr bwMode="auto">
            <a:xfrm>
              <a:off x="7697570"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43" name="Oval 1105"/>
            <p:cNvSpPr>
              <a:spLocks noChangeAspect="1" noChangeArrowheads="1"/>
            </p:cNvSpPr>
            <p:nvPr userDrawn="1"/>
          </p:nvSpPr>
          <p:spPr bwMode="auto">
            <a:xfrm>
              <a:off x="2753545"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44" name="Oval 1106"/>
            <p:cNvSpPr>
              <a:spLocks noChangeAspect="1" noChangeArrowheads="1"/>
            </p:cNvSpPr>
            <p:nvPr userDrawn="1"/>
          </p:nvSpPr>
          <p:spPr bwMode="auto">
            <a:xfrm>
              <a:off x="2866630"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45" name="Oval 1107"/>
            <p:cNvSpPr>
              <a:spLocks noChangeAspect="1" noChangeArrowheads="1"/>
            </p:cNvSpPr>
            <p:nvPr userDrawn="1"/>
          </p:nvSpPr>
          <p:spPr bwMode="auto">
            <a:xfrm>
              <a:off x="2978206"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46" name="Oval 1108"/>
            <p:cNvSpPr>
              <a:spLocks noChangeAspect="1" noChangeArrowheads="1"/>
            </p:cNvSpPr>
            <p:nvPr userDrawn="1"/>
          </p:nvSpPr>
          <p:spPr bwMode="auto">
            <a:xfrm>
              <a:off x="3091289"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47" name="Oval 1109"/>
            <p:cNvSpPr>
              <a:spLocks noChangeAspect="1" noChangeArrowheads="1"/>
            </p:cNvSpPr>
            <p:nvPr userDrawn="1"/>
          </p:nvSpPr>
          <p:spPr bwMode="auto">
            <a:xfrm>
              <a:off x="3204373"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48" name="Oval 1110"/>
            <p:cNvSpPr>
              <a:spLocks noChangeAspect="1" noChangeArrowheads="1"/>
            </p:cNvSpPr>
            <p:nvPr userDrawn="1"/>
          </p:nvSpPr>
          <p:spPr bwMode="auto">
            <a:xfrm>
              <a:off x="3315949"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49" name="Oval 1111"/>
            <p:cNvSpPr>
              <a:spLocks noChangeAspect="1" noChangeArrowheads="1"/>
            </p:cNvSpPr>
            <p:nvPr userDrawn="1"/>
          </p:nvSpPr>
          <p:spPr bwMode="auto">
            <a:xfrm>
              <a:off x="4663908"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50" name="Oval 1112"/>
            <p:cNvSpPr>
              <a:spLocks noChangeAspect="1" noChangeArrowheads="1"/>
            </p:cNvSpPr>
            <p:nvPr userDrawn="1"/>
          </p:nvSpPr>
          <p:spPr bwMode="auto">
            <a:xfrm>
              <a:off x="4776992"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51" name="Oval 1113"/>
            <p:cNvSpPr>
              <a:spLocks noChangeAspect="1" noChangeArrowheads="1"/>
            </p:cNvSpPr>
            <p:nvPr userDrawn="1"/>
          </p:nvSpPr>
          <p:spPr bwMode="auto">
            <a:xfrm>
              <a:off x="4888568"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52" name="Oval 1114"/>
            <p:cNvSpPr>
              <a:spLocks noChangeAspect="1" noChangeArrowheads="1"/>
            </p:cNvSpPr>
            <p:nvPr userDrawn="1"/>
          </p:nvSpPr>
          <p:spPr bwMode="auto">
            <a:xfrm>
              <a:off x="5001652"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53" name="Oval 1115"/>
            <p:cNvSpPr>
              <a:spLocks noChangeAspect="1" noChangeArrowheads="1"/>
            </p:cNvSpPr>
            <p:nvPr userDrawn="1"/>
          </p:nvSpPr>
          <p:spPr bwMode="auto">
            <a:xfrm>
              <a:off x="5113228"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54" name="Oval 1116"/>
            <p:cNvSpPr>
              <a:spLocks noChangeAspect="1" noChangeArrowheads="1"/>
            </p:cNvSpPr>
            <p:nvPr userDrawn="1"/>
          </p:nvSpPr>
          <p:spPr bwMode="auto">
            <a:xfrm>
              <a:off x="5226311"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55" name="Oval 1117"/>
            <p:cNvSpPr>
              <a:spLocks noChangeAspect="1" noChangeArrowheads="1"/>
            </p:cNvSpPr>
            <p:nvPr userDrawn="1"/>
          </p:nvSpPr>
          <p:spPr bwMode="auto">
            <a:xfrm>
              <a:off x="5450972"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56" name="Oval 1118"/>
            <p:cNvSpPr>
              <a:spLocks noChangeAspect="1" noChangeArrowheads="1"/>
            </p:cNvSpPr>
            <p:nvPr userDrawn="1"/>
          </p:nvSpPr>
          <p:spPr bwMode="auto">
            <a:xfrm>
              <a:off x="7248250"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57" name="Oval 1119"/>
            <p:cNvSpPr>
              <a:spLocks noChangeAspect="1" noChangeArrowheads="1"/>
            </p:cNvSpPr>
            <p:nvPr userDrawn="1"/>
          </p:nvSpPr>
          <p:spPr bwMode="auto">
            <a:xfrm>
              <a:off x="7361334"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58" name="Oval 1120"/>
            <p:cNvSpPr>
              <a:spLocks noChangeAspect="1" noChangeArrowheads="1"/>
            </p:cNvSpPr>
            <p:nvPr userDrawn="1"/>
          </p:nvSpPr>
          <p:spPr bwMode="auto">
            <a:xfrm>
              <a:off x="7472910"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59" name="Oval 1121"/>
            <p:cNvSpPr>
              <a:spLocks noChangeAspect="1" noChangeArrowheads="1"/>
            </p:cNvSpPr>
            <p:nvPr userDrawn="1"/>
          </p:nvSpPr>
          <p:spPr bwMode="auto">
            <a:xfrm>
              <a:off x="7585994"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60" name="Oval 1122"/>
            <p:cNvSpPr>
              <a:spLocks noChangeAspect="1" noChangeArrowheads="1"/>
            </p:cNvSpPr>
            <p:nvPr userDrawn="1"/>
          </p:nvSpPr>
          <p:spPr bwMode="auto">
            <a:xfrm>
              <a:off x="7697570"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61" name="Oval 1123"/>
            <p:cNvSpPr>
              <a:spLocks noChangeAspect="1" noChangeArrowheads="1"/>
            </p:cNvSpPr>
            <p:nvPr userDrawn="1"/>
          </p:nvSpPr>
          <p:spPr bwMode="auto">
            <a:xfrm>
              <a:off x="2753545"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62" name="Oval 1124"/>
            <p:cNvSpPr>
              <a:spLocks noChangeAspect="1" noChangeArrowheads="1"/>
            </p:cNvSpPr>
            <p:nvPr userDrawn="1"/>
          </p:nvSpPr>
          <p:spPr bwMode="auto">
            <a:xfrm>
              <a:off x="2866630"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63" name="Oval 1125"/>
            <p:cNvSpPr>
              <a:spLocks noChangeAspect="1" noChangeArrowheads="1"/>
            </p:cNvSpPr>
            <p:nvPr userDrawn="1"/>
          </p:nvSpPr>
          <p:spPr bwMode="auto">
            <a:xfrm>
              <a:off x="2978206"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64" name="Oval 1126"/>
            <p:cNvSpPr>
              <a:spLocks noChangeAspect="1" noChangeArrowheads="1"/>
            </p:cNvSpPr>
            <p:nvPr userDrawn="1"/>
          </p:nvSpPr>
          <p:spPr bwMode="auto">
            <a:xfrm>
              <a:off x="3091289"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65" name="Oval 1127"/>
            <p:cNvSpPr>
              <a:spLocks noChangeAspect="1" noChangeArrowheads="1"/>
            </p:cNvSpPr>
            <p:nvPr userDrawn="1"/>
          </p:nvSpPr>
          <p:spPr bwMode="auto">
            <a:xfrm>
              <a:off x="3204373"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66" name="Oval 1128"/>
            <p:cNvSpPr>
              <a:spLocks noChangeAspect="1" noChangeArrowheads="1"/>
            </p:cNvSpPr>
            <p:nvPr userDrawn="1"/>
          </p:nvSpPr>
          <p:spPr bwMode="auto">
            <a:xfrm>
              <a:off x="3315949"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67" name="Oval 1129"/>
            <p:cNvSpPr>
              <a:spLocks noChangeAspect="1" noChangeArrowheads="1"/>
            </p:cNvSpPr>
            <p:nvPr userDrawn="1"/>
          </p:nvSpPr>
          <p:spPr bwMode="auto">
            <a:xfrm>
              <a:off x="4663908"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68" name="Oval 1130"/>
            <p:cNvSpPr>
              <a:spLocks noChangeAspect="1" noChangeArrowheads="1"/>
            </p:cNvSpPr>
            <p:nvPr userDrawn="1"/>
          </p:nvSpPr>
          <p:spPr bwMode="auto">
            <a:xfrm>
              <a:off x="4776992"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69" name="Oval 1131"/>
            <p:cNvSpPr>
              <a:spLocks noChangeAspect="1" noChangeArrowheads="1"/>
            </p:cNvSpPr>
            <p:nvPr userDrawn="1"/>
          </p:nvSpPr>
          <p:spPr bwMode="auto">
            <a:xfrm>
              <a:off x="4888568"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70" name="Oval 1132"/>
            <p:cNvSpPr>
              <a:spLocks noChangeAspect="1" noChangeArrowheads="1"/>
            </p:cNvSpPr>
            <p:nvPr userDrawn="1"/>
          </p:nvSpPr>
          <p:spPr bwMode="auto">
            <a:xfrm>
              <a:off x="5001652"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71" name="Oval 1133"/>
            <p:cNvSpPr>
              <a:spLocks noChangeAspect="1" noChangeArrowheads="1"/>
            </p:cNvSpPr>
            <p:nvPr userDrawn="1"/>
          </p:nvSpPr>
          <p:spPr bwMode="auto">
            <a:xfrm>
              <a:off x="5113228"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72" name="Oval 1134"/>
            <p:cNvSpPr>
              <a:spLocks noChangeAspect="1" noChangeArrowheads="1"/>
            </p:cNvSpPr>
            <p:nvPr userDrawn="1"/>
          </p:nvSpPr>
          <p:spPr bwMode="auto">
            <a:xfrm>
              <a:off x="5450972"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73" name="Oval 1135"/>
            <p:cNvSpPr>
              <a:spLocks noChangeAspect="1" noChangeArrowheads="1"/>
            </p:cNvSpPr>
            <p:nvPr userDrawn="1"/>
          </p:nvSpPr>
          <p:spPr bwMode="auto">
            <a:xfrm>
              <a:off x="7136674"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74" name="Oval 1136"/>
            <p:cNvSpPr>
              <a:spLocks noChangeAspect="1" noChangeArrowheads="1"/>
            </p:cNvSpPr>
            <p:nvPr userDrawn="1"/>
          </p:nvSpPr>
          <p:spPr bwMode="auto">
            <a:xfrm>
              <a:off x="7248250"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75" name="Oval 1137"/>
            <p:cNvSpPr>
              <a:spLocks noChangeAspect="1" noChangeArrowheads="1"/>
            </p:cNvSpPr>
            <p:nvPr userDrawn="1"/>
          </p:nvSpPr>
          <p:spPr bwMode="auto">
            <a:xfrm>
              <a:off x="7361334"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76" name="Oval 1138"/>
            <p:cNvSpPr>
              <a:spLocks noChangeAspect="1" noChangeArrowheads="1"/>
            </p:cNvSpPr>
            <p:nvPr userDrawn="1"/>
          </p:nvSpPr>
          <p:spPr bwMode="auto">
            <a:xfrm>
              <a:off x="7472910"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77" name="Oval 1139"/>
            <p:cNvSpPr>
              <a:spLocks noChangeAspect="1" noChangeArrowheads="1"/>
            </p:cNvSpPr>
            <p:nvPr userDrawn="1"/>
          </p:nvSpPr>
          <p:spPr bwMode="auto">
            <a:xfrm>
              <a:off x="7585994"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78" name="Oval 1140"/>
            <p:cNvSpPr>
              <a:spLocks noChangeAspect="1" noChangeArrowheads="1"/>
            </p:cNvSpPr>
            <p:nvPr userDrawn="1"/>
          </p:nvSpPr>
          <p:spPr bwMode="auto">
            <a:xfrm>
              <a:off x="7697570"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79" name="Oval 1141"/>
            <p:cNvSpPr>
              <a:spLocks noChangeAspect="1" noChangeArrowheads="1"/>
            </p:cNvSpPr>
            <p:nvPr userDrawn="1"/>
          </p:nvSpPr>
          <p:spPr bwMode="auto">
            <a:xfrm>
              <a:off x="7810653"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80" name="Oval 1142"/>
            <p:cNvSpPr>
              <a:spLocks noChangeAspect="1" noChangeArrowheads="1"/>
            </p:cNvSpPr>
            <p:nvPr userDrawn="1"/>
          </p:nvSpPr>
          <p:spPr bwMode="auto">
            <a:xfrm>
              <a:off x="2641969"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81" name="Oval 1143"/>
            <p:cNvSpPr>
              <a:spLocks noChangeAspect="1" noChangeArrowheads="1"/>
            </p:cNvSpPr>
            <p:nvPr userDrawn="1"/>
          </p:nvSpPr>
          <p:spPr bwMode="auto">
            <a:xfrm>
              <a:off x="2753545"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82" name="Oval 1144"/>
            <p:cNvSpPr>
              <a:spLocks noChangeAspect="1" noChangeArrowheads="1"/>
            </p:cNvSpPr>
            <p:nvPr userDrawn="1"/>
          </p:nvSpPr>
          <p:spPr bwMode="auto">
            <a:xfrm>
              <a:off x="2866630"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83" name="Oval 1145"/>
            <p:cNvSpPr>
              <a:spLocks noChangeAspect="1" noChangeArrowheads="1"/>
            </p:cNvSpPr>
            <p:nvPr userDrawn="1"/>
          </p:nvSpPr>
          <p:spPr bwMode="auto">
            <a:xfrm>
              <a:off x="2978206"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84" name="Oval 1146"/>
            <p:cNvSpPr>
              <a:spLocks noChangeAspect="1" noChangeArrowheads="1"/>
            </p:cNvSpPr>
            <p:nvPr userDrawn="1"/>
          </p:nvSpPr>
          <p:spPr bwMode="auto">
            <a:xfrm>
              <a:off x="3091289"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85" name="Oval 1147"/>
            <p:cNvSpPr>
              <a:spLocks noChangeAspect="1" noChangeArrowheads="1"/>
            </p:cNvSpPr>
            <p:nvPr userDrawn="1"/>
          </p:nvSpPr>
          <p:spPr bwMode="auto">
            <a:xfrm>
              <a:off x="3204373"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86" name="Oval 1148"/>
            <p:cNvSpPr>
              <a:spLocks noChangeAspect="1" noChangeArrowheads="1"/>
            </p:cNvSpPr>
            <p:nvPr userDrawn="1"/>
          </p:nvSpPr>
          <p:spPr bwMode="auto">
            <a:xfrm>
              <a:off x="4663908"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87" name="Oval 1149"/>
            <p:cNvSpPr>
              <a:spLocks noChangeAspect="1" noChangeArrowheads="1"/>
            </p:cNvSpPr>
            <p:nvPr userDrawn="1"/>
          </p:nvSpPr>
          <p:spPr bwMode="auto">
            <a:xfrm>
              <a:off x="4776992"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88" name="Oval 1150"/>
            <p:cNvSpPr>
              <a:spLocks noChangeAspect="1" noChangeArrowheads="1"/>
            </p:cNvSpPr>
            <p:nvPr userDrawn="1"/>
          </p:nvSpPr>
          <p:spPr bwMode="auto">
            <a:xfrm>
              <a:off x="4888568"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89" name="Oval 1151"/>
            <p:cNvSpPr>
              <a:spLocks noChangeAspect="1" noChangeArrowheads="1"/>
            </p:cNvSpPr>
            <p:nvPr userDrawn="1"/>
          </p:nvSpPr>
          <p:spPr bwMode="auto">
            <a:xfrm>
              <a:off x="5001652"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90" name="Oval 1152"/>
            <p:cNvSpPr>
              <a:spLocks noChangeAspect="1" noChangeArrowheads="1"/>
            </p:cNvSpPr>
            <p:nvPr userDrawn="1"/>
          </p:nvSpPr>
          <p:spPr bwMode="auto">
            <a:xfrm>
              <a:off x="5113228"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91" name="Oval 1153"/>
            <p:cNvSpPr>
              <a:spLocks noChangeAspect="1" noChangeArrowheads="1"/>
            </p:cNvSpPr>
            <p:nvPr userDrawn="1"/>
          </p:nvSpPr>
          <p:spPr bwMode="auto">
            <a:xfrm>
              <a:off x="5450972"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92" name="Oval 1154"/>
            <p:cNvSpPr>
              <a:spLocks noChangeAspect="1" noChangeArrowheads="1"/>
            </p:cNvSpPr>
            <p:nvPr userDrawn="1"/>
          </p:nvSpPr>
          <p:spPr bwMode="auto">
            <a:xfrm>
              <a:off x="7023590"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93" name="Oval 1155"/>
            <p:cNvSpPr>
              <a:spLocks noChangeAspect="1" noChangeArrowheads="1"/>
            </p:cNvSpPr>
            <p:nvPr userDrawn="1"/>
          </p:nvSpPr>
          <p:spPr bwMode="auto">
            <a:xfrm>
              <a:off x="7136674"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94" name="Oval 1156"/>
            <p:cNvSpPr>
              <a:spLocks noChangeAspect="1" noChangeArrowheads="1"/>
            </p:cNvSpPr>
            <p:nvPr userDrawn="1"/>
          </p:nvSpPr>
          <p:spPr bwMode="auto">
            <a:xfrm>
              <a:off x="7248250"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95" name="Oval 1157"/>
            <p:cNvSpPr>
              <a:spLocks noChangeAspect="1" noChangeArrowheads="1"/>
            </p:cNvSpPr>
            <p:nvPr userDrawn="1"/>
          </p:nvSpPr>
          <p:spPr bwMode="auto">
            <a:xfrm>
              <a:off x="7361334"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96" name="Oval 1158"/>
            <p:cNvSpPr>
              <a:spLocks noChangeAspect="1" noChangeArrowheads="1"/>
            </p:cNvSpPr>
            <p:nvPr userDrawn="1"/>
          </p:nvSpPr>
          <p:spPr bwMode="auto">
            <a:xfrm>
              <a:off x="7472910"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97" name="Oval 1159"/>
            <p:cNvSpPr>
              <a:spLocks noChangeAspect="1" noChangeArrowheads="1"/>
            </p:cNvSpPr>
            <p:nvPr userDrawn="1"/>
          </p:nvSpPr>
          <p:spPr bwMode="auto">
            <a:xfrm>
              <a:off x="7585994"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98" name="Oval 1160"/>
            <p:cNvSpPr>
              <a:spLocks noChangeAspect="1" noChangeArrowheads="1"/>
            </p:cNvSpPr>
            <p:nvPr userDrawn="1"/>
          </p:nvSpPr>
          <p:spPr bwMode="auto">
            <a:xfrm>
              <a:off x="7697570"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199" name="Oval 1161"/>
            <p:cNvSpPr>
              <a:spLocks noChangeAspect="1" noChangeArrowheads="1"/>
            </p:cNvSpPr>
            <p:nvPr userDrawn="1"/>
          </p:nvSpPr>
          <p:spPr bwMode="auto">
            <a:xfrm>
              <a:off x="7810653"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00" name="Oval 1162"/>
            <p:cNvSpPr>
              <a:spLocks noChangeAspect="1" noChangeArrowheads="1"/>
            </p:cNvSpPr>
            <p:nvPr userDrawn="1"/>
          </p:nvSpPr>
          <p:spPr bwMode="auto">
            <a:xfrm>
              <a:off x="7922229"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01" name="Oval 1163"/>
            <p:cNvSpPr>
              <a:spLocks noChangeAspect="1" noChangeArrowheads="1"/>
            </p:cNvSpPr>
            <p:nvPr userDrawn="1"/>
          </p:nvSpPr>
          <p:spPr bwMode="auto">
            <a:xfrm>
              <a:off x="2641969"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02" name="Oval 1164"/>
            <p:cNvSpPr>
              <a:spLocks noChangeAspect="1" noChangeArrowheads="1"/>
            </p:cNvSpPr>
            <p:nvPr userDrawn="1"/>
          </p:nvSpPr>
          <p:spPr bwMode="auto">
            <a:xfrm>
              <a:off x="2753545"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03" name="Oval 1165"/>
            <p:cNvSpPr>
              <a:spLocks noChangeAspect="1" noChangeArrowheads="1"/>
            </p:cNvSpPr>
            <p:nvPr userDrawn="1"/>
          </p:nvSpPr>
          <p:spPr bwMode="auto">
            <a:xfrm>
              <a:off x="2866630"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04" name="Oval 1166"/>
            <p:cNvSpPr>
              <a:spLocks noChangeAspect="1" noChangeArrowheads="1"/>
            </p:cNvSpPr>
            <p:nvPr userDrawn="1"/>
          </p:nvSpPr>
          <p:spPr bwMode="auto">
            <a:xfrm>
              <a:off x="2978206"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05" name="Oval 1167"/>
            <p:cNvSpPr>
              <a:spLocks noChangeAspect="1" noChangeArrowheads="1"/>
            </p:cNvSpPr>
            <p:nvPr userDrawn="1"/>
          </p:nvSpPr>
          <p:spPr bwMode="auto">
            <a:xfrm>
              <a:off x="3091289"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06" name="Oval 1168"/>
            <p:cNvSpPr>
              <a:spLocks noChangeAspect="1" noChangeArrowheads="1"/>
            </p:cNvSpPr>
            <p:nvPr userDrawn="1"/>
          </p:nvSpPr>
          <p:spPr bwMode="auto">
            <a:xfrm>
              <a:off x="4663908"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07" name="Oval 1169"/>
            <p:cNvSpPr>
              <a:spLocks noChangeAspect="1" noChangeArrowheads="1"/>
            </p:cNvSpPr>
            <p:nvPr userDrawn="1"/>
          </p:nvSpPr>
          <p:spPr bwMode="auto">
            <a:xfrm>
              <a:off x="4776992"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08" name="Oval 1170"/>
            <p:cNvSpPr>
              <a:spLocks noChangeAspect="1" noChangeArrowheads="1"/>
            </p:cNvSpPr>
            <p:nvPr userDrawn="1"/>
          </p:nvSpPr>
          <p:spPr bwMode="auto">
            <a:xfrm>
              <a:off x="4888568"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09" name="Oval 1171"/>
            <p:cNvSpPr>
              <a:spLocks noChangeAspect="1" noChangeArrowheads="1"/>
            </p:cNvSpPr>
            <p:nvPr userDrawn="1"/>
          </p:nvSpPr>
          <p:spPr bwMode="auto">
            <a:xfrm>
              <a:off x="5001652"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10" name="Oval 1172"/>
            <p:cNvSpPr>
              <a:spLocks noChangeAspect="1" noChangeArrowheads="1"/>
            </p:cNvSpPr>
            <p:nvPr userDrawn="1"/>
          </p:nvSpPr>
          <p:spPr bwMode="auto">
            <a:xfrm>
              <a:off x="7023590"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11" name="Oval 1173"/>
            <p:cNvSpPr>
              <a:spLocks noChangeAspect="1" noChangeArrowheads="1"/>
            </p:cNvSpPr>
            <p:nvPr userDrawn="1"/>
          </p:nvSpPr>
          <p:spPr bwMode="auto">
            <a:xfrm>
              <a:off x="7136674"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12" name="Oval 1174"/>
            <p:cNvSpPr>
              <a:spLocks noChangeAspect="1" noChangeArrowheads="1"/>
            </p:cNvSpPr>
            <p:nvPr userDrawn="1"/>
          </p:nvSpPr>
          <p:spPr bwMode="auto">
            <a:xfrm>
              <a:off x="7248250"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13" name="Oval 1175"/>
            <p:cNvSpPr>
              <a:spLocks noChangeAspect="1" noChangeArrowheads="1"/>
            </p:cNvSpPr>
            <p:nvPr userDrawn="1"/>
          </p:nvSpPr>
          <p:spPr bwMode="auto">
            <a:xfrm>
              <a:off x="7361334"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14" name="Oval 1176"/>
            <p:cNvSpPr>
              <a:spLocks noChangeAspect="1" noChangeArrowheads="1"/>
            </p:cNvSpPr>
            <p:nvPr userDrawn="1"/>
          </p:nvSpPr>
          <p:spPr bwMode="auto">
            <a:xfrm>
              <a:off x="7472910"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15" name="Oval 1177"/>
            <p:cNvSpPr>
              <a:spLocks noChangeAspect="1" noChangeArrowheads="1"/>
            </p:cNvSpPr>
            <p:nvPr userDrawn="1"/>
          </p:nvSpPr>
          <p:spPr bwMode="auto">
            <a:xfrm>
              <a:off x="7585994"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16" name="Oval 1178"/>
            <p:cNvSpPr>
              <a:spLocks noChangeAspect="1" noChangeArrowheads="1"/>
            </p:cNvSpPr>
            <p:nvPr userDrawn="1"/>
          </p:nvSpPr>
          <p:spPr bwMode="auto">
            <a:xfrm>
              <a:off x="7697570"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17" name="Oval 1179"/>
            <p:cNvSpPr>
              <a:spLocks noChangeAspect="1" noChangeArrowheads="1"/>
            </p:cNvSpPr>
            <p:nvPr userDrawn="1"/>
          </p:nvSpPr>
          <p:spPr bwMode="auto">
            <a:xfrm>
              <a:off x="7810653"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18" name="Oval 1180"/>
            <p:cNvSpPr>
              <a:spLocks noChangeAspect="1" noChangeArrowheads="1"/>
            </p:cNvSpPr>
            <p:nvPr userDrawn="1"/>
          </p:nvSpPr>
          <p:spPr bwMode="auto">
            <a:xfrm>
              <a:off x="7922229" y="4875977"/>
              <a:ext cx="85944" cy="85943"/>
            </a:xfrm>
            <a:prstGeom prst="ellipse">
              <a:avLst/>
            </a:prstGeom>
            <a:grpFill/>
            <a:ln>
              <a:noFill/>
            </a:ln>
            <a:effectLst/>
          </p:spPr>
          <p:txBody>
            <a:bodyPr wrap="none" anchor="ctr"/>
            <a:lstStyle/>
            <a:p>
              <a:pPr defTabSz="914122"/>
              <a:endParaRPr lang="en-US">
                <a:solidFill>
                  <a:srgbClr val="292929"/>
                </a:solidFill>
              </a:endParaRPr>
            </a:p>
          </p:txBody>
        </p:sp>
        <p:sp>
          <p:nvSpPr>
            <p:cNvPr id="1219" name="Oval 1181"/>
            <p:cNvSpPr>
              <a:spLocks noChangeAspect="1" noChangeArrowheads="1"/>
            </p:cNvSpPr>
            <p:nvPr userDrawn="1"/>
          </p:nvSpPr>
          <p:spPr bwMode="auto">
            <a:xfrm>
              <a:off x="2641969"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20" name="Oval 1182"/>
            <p:cNvSpPr>
              <a:spLocks noChangeAspect="1" noChangeArrowheads="1"/>
            </p:cNvSpPr>
            <p:nvPr userDrawn="1"/>
          </p:nvSpPr>
          <p:spPr bwMode="auto">
            <a:xfrm>
              <a:off x="2753545"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21" name="Oval 1183"/>
            <p:cNvSpPr>
              <a:spLocks noChangeAspect="1" noChangeArrowheads="1"/>
            </p:cNvSpPr>
            <p:nvPr userDrawn="1"/>
          </p:nvSpPr>
          <p:spPr bwMode="auto">
            <a:xfrm>
              <a:off x="2866630"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22" name="Oval 1184"/>
            <p:cNvSpPr>
              <a:spLocks noChangeAspect="1" noChangeArrowheads="1"/>
            </p:cNvSpPr>
            <p:nvPr userDrawn="1"/>
          </p:nvSpPr>
          <p:spPr bwMode="auto">
            <a:xfrm>
              <a:off x="2978206"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23" name="Oval 1185"/>
            <p:cNvSpPr>
              <a:spLocks noChangeAspect="1" noChangeArrowheads="1"/>
            </p:cNvSpPr>
            <p:nvPr userDrawn="1"/>
          </p:nvSpPr>
          <p:spPr bwMode="auto">
            <a:xfrm>
              <a:off x="3091289"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24" name="Oval 1186"/>
            <p:cNvSpPr>
              <a:spLocks noChangeAspect="1" noChangeArrowheads="1"/>
            </p:cNvSpPr>
            <p:nvPr userDrawn="1"/>
          </p:nvSpPr>
          <p:spPr bwMode="auto">
            <a:xfrm>
              <a:off x="4776992"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25" name="Oval 1187"/>
            <p:cNvSpPr>
              <a:spLocks noChangeAspect="1" noChangeArrowheads="1"/>
            </p:cNvSpPr>
            <p:nvPr userDrawn="1"/>
          </p:nvSpPr>
          <p:spPr bwMode="auto">
            <a:xfrm>
              <a:off x="4888568"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26" name="Oval 1188"/>
            <p:cNvSpPr>
              <a:spLocks noChangeAspect="1" noChangeArrowheads="1"/>
            </p:cNvSpPr>
            <p:nvPr userDrawn="1"/>
          </p:nvSpPr>
          <p:spPr bwMode="auto">
            <a:xfrm>
              <a:off x="5001652"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27" name="Oval 1189"/>
            <p:cNvSpPr>
              <a:spLocks noChangeAspect="1" noChangeArrowheads="1"/>
            </p:cNvSpPr>
            <p:nvPr userDrawn="1"/>
          </p:nvSpPr>
          <p:spPr bwMode="auto">
            <a:xfrm>
              <a:off x="7023590"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28" name="Oval 1190"/>
            <p:cNvSpPr>
              <a:spLocks noChangeAspect="1" noChangeArrowheads="1"/>
            </p:cNvSpPr>
            <p:nvPr userDrawn="1"/>
          </p:nvSpPr>
          <p:spPr bwMode="auto">
            <a:xfrm>
              <a:off x="7136674"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29" name="Oval 1191"/>
            <p:cNvSpPr>
              <a:spLocks noChangeAspect="1" noChangeArrowheads="1"/>
            </p:cNvSpPr>
            <p:nvPr userDrawn="1"/>
          </p:nvSpPr>
          <p:spPr bwMode="auto">
            <a:xfrm>
              <a:off x="7472910"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30" name="Oval 1192"/>
            <p:cNvSpPr>
              <a:spLocks noChangeAspect="1" noChangeArrowheads="1"/>
            </p:cNvSpPr>
            <p:nvPr userDrawn="1"/>
          </p:nvSpPr>
          <p:spPr bwMode="auto">
            <a:xfrm>
              <a:off x="7585994"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31" name="Oval 1193"/>
            <p:cNvSpPr>
              <a:spLocks noChangeAspect="1" noChangeArrowheads="1"/>
            </p:cNvSpPr>
            <p:nvPr userDrawn="1"/>
          </p:nvSpPr>
          <p:spPr bwMode="auto">
            <a:xfrm>
              <a:off x="7697570"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32" name="Oval 1194"/>
            <p:cNvSpPr>
              <a:spLocks noChangeAspect="1" noChangeArrowheads="1"/>
            </p:cNvSpPr>
            <p:nvPr userDrawn="1"/>
          </p:nvSpPr>
          <p:spPr bwMode="auto">
            <a:xfrm>
              <a:off x="7810653"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33" name="Oval 1195"/>
            <p:cNvSpPr>
              <a:spLocks noChangeAspect="1" noChangeArrowheads="1"/>
            </p:cNvSpPr>
            <p:nvPr userDrawn="1"/>
          </p:nvSpPr>
          <p:spPr bwMode="auto">
            <a:xfrm>
              <a:off x="2641969" y="5082543"/>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34" name="Oval 1196"/>
            <p:cNvSpPr>
              <a:spLocks noChangeAspect="1" noChangeArrowheads="1"/>
            </p:cNvSpPr>
            <p:nvPr userDrawn="1"/>
          </p:nvSpPr>
          <p:spPr bwMode="auto">
            <a:xfrm>
              <a:off x="2753545" y="5082543"/>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35" name="Oval 1197"/>
            <p:cNvSpPr>
              <a:spLocks noChangeAspect="1" noChangeArrowheads="1"/>
            </p:cNvSpPr>
            <p:nvPr userDrawn="1"/>
          </p:nvSpPr>
          <p:spPr bwMode="auto">
            <a:xfrm>
              <a:off x="2866630"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36" name="Oval 1198"/>
            <p:cNvSpPr>
              <a:spLocks noChangeAspect="1" noChangeArrowheads="1"/>
            </p:cNvSpPr>
            <p:nvPr userDrawn="1"/>
          </p:nvSpPr>
          <p:spPr bwMode="auto">
            <a:xfrm>
              <a:off x="2978206"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37" name="Oval 1199"/>
            <p:cNvSpPr>
              <a:spLocks noChangeAspect="1" noChangeArrowheads="1"/>
            </p:cNvSpPr>
            <p:nvPr userDrawn="1"/>
          </p:nvSpPr>
          <p:spPr bwMode="auto">
            <a:xfrm>
              <a:off x="4776992" y="5082543"/>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38" name="Oval 1200"/>
            <p:cNvSpPr>
              <a:spLocks noChangeAspect="1" noChangeArrowheads="1"/>
            </p:cNvSpPr>
            <p:nvPr userDrawn="1"/>
          </p:nvSpPr>
          <p:spPr bwMode="auto">
            <a:xfrm>
              <a:off x="7585994"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39" name="Oval 1201"/>
            <p:cNvSpPr>
              <a:spLocks noChangeAspect="1" noChangeArrowheads="1"/>
            </p:cNvSpPr>
            <p:nvPr userDrawn="1"/>
          </p:nvSpPr>
          <p:spPr bwMode="auto">
            <a:xfrm>
              <a:off x="7697570"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40" name="Oval 1202"/>
            <p:cNvSpPr>
              <a:spLocks noChangeAspect="1" noChangeArrowheads="1"/>
            </p:cNvSpPr>
            <p:nvPr userDrawn="1"/>
          </p:nvSpPr>
          <p:spPr bwMode="auto">
            <a:xfrm>
              <a:off x="7810653" y="5082543"/>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41" name="Oval 1203"/>
            <p:cNvSpPr>
              <a:spLocks noChangeAspect="1" noChangeArrowheads="1"/>
            </p:cNvSpPr>
            <p:nvPr userDrawn="1"/>
          </p:nvSpPr>
          <p:spPr bwMode="auto">
            <a:xfrm>
              <a:off x="8484633"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42" name="Oval 1204"/>
            <p:cNvSpPr>
              <a:spLocks noChangeAspect="1" noChangeArrowheads="1"/>
            </p:cNvSpPr>
            <p:nvPr userDrawn="1"/>
          </p:nvSpPr>
          <p:spPr bwMode="auto">
            <a:xfrm>
              <a:off x="2641969" y="518658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43" name="Oval 1205"/>
            <p:cNvSpPr>
              <a:spLocks noChangeAspect="1" noChangeArrowheads="1"/>
            </p:cNvSpPr>
            <p:nvPr userDrawn="1"/>
          </p:nvSpPr>
          <p:spPr bwMode="auto">
            <a:xfrm>
              <a:off x="2753545" y="518658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44" name="Oval 1206"/>
            <p:cNvSpPr>
              <a:spLocks noChangeAspect="1" noChangeArrowheads="1"/>
            </p:cNvSpPr>
            <p:nvPr userDrawn="1"/>
          </p:nvSpPr>
          <p:spPr bwMode="auto">
            <a:xfrm>
              <a:off x="2866630" y="518658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45" name="Oval 1207"/>
            <p:cNvSpPr>
              <a:spLocks noChangeAspect="1" noChangeArrowheads="1"/>
            </p:cNvSpPr>
            <p:nvPr userDrawn="1"/>
          </p:nvSpPr>
          <p:spPr bwMode="auto">
            <a:xfrm>
              <a:off x="7697570" y="518658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46" name="Oval 1208"/>
            <p:cNvSpPr>
              <a:spLocks noChangeAspect="1" noChangeArrowheads="1"/>
            </p:cNvSpPr>
            <p:nvPr userDrawn="1"/>
          </p:nvSpPr>
          <p:spPr bwMode="auto">
            <a:xfrm>
              <a:off x="7810653" y="518658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47" name="Oval 1209"/>
            <p:cNvSpPr>
              <a:spLocks noChangeAspect="1" noChangeArrowheads="1"/>
            </p:cNvSpPr>
            <p:nvPr userDrawn="1"/>
          </p:nvSpPr>
          <p:spPr bwMode="auto">
            <a:xfrm>
              <a:off x="8484633" y="518658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48" name="Oval 1210"/>
            <p:cNvSpPr>
              <a:spLocks noChangeAspect="1" noChangeArrowheads="1"/>
            </p:cNvSpPr>
            <p:nvPr userDrawn="1"/>
          </p:nvSpPr>
          <p:spPr bwMode="auto">
            <a:xfrm>
              <a:off x="2641969" y="529061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49" name="Oval 1211"/>
            <p:cNvSpPr>
              <a:spLocks noChangeAspect="1" noChangeArrowheads="1"/>
            </p:cNvSpPr>
            <p:nvPr userDrawn="1"/>
          </p:nvSpPr>
          <p:spPr bwMode="auto">
            <a:xfrm>
              <a:off x="2753545" y="529061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50" name="Oval 1212"/>
            <p:cNvSpPr>
              <a:spLocks noChangeAspect="1" noChangeArrowheads="1"/>
            </p:cNvSpPr>
            <p:nvPr userDrawn="1"/>
          </p:nvSpPr>
          <p:spPr bwMode="auto">
            <a:xfrm>
              <a:off x="7810653" y="529061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51" name="Oval 1213"/>
            <p:cNvSpPr>
              <a:spLocks noChangeAspect="1" noChangeArrowheads="1"/>
            </p:cNvSpPr>
            <p:nvPr userDrawn="1"/>
          </p:nvSpPr>
          <p:spPr bwMode="auto">
            <a:xfrm>
              <a:off x="8371549" y="529061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52" name="Oval 1214"/>
            <p:cNvSpPr>
              <a:spLocks noChangeAspect="1" noChangeArrowheads="1"/>
            </p:cNvSpPr>
            <p:nvPr userDrawn="1"/>
          </p:nvSpPr>
          <p:spPr bwMode="auto">
            <a:xfrm>
              <a:off x="2641969" y="539465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53" name="Oval 1215"/>
            <p:cNvSpPr>
              <a:spLocks noChangeAspect="1" noChangeArrowheads="1"/>
            </p:cNvSpPr>
            <p:nvPr userDrawn="1"/>
          </p:nvSpPr>
          <p:spPr bwMode="auto">
            <a:xfrm>
              <a:off x="2753545" y="539465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54" name="Oval 1216"/>
            <p:cNvSpPr>
              <a:spLocks noChangeAspect="1" noChangeArrowheads="1"/>
            </p:cNvSpPr>
            <p:nvPr userDrawn="1"/>
          </p:nvSpPr>
          <p:spPr bwMode="auto">
            <a:xfrm>
              <a:off x="8259973" y="539465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55" name="Oval 1217"/>
            <p:cNvSpPr>
              <a:spLocks noChangeAspect="1" noChangeArrowheads="1"/>
            </p:cNvSpPr>
            <p:nvPr userDrawn="1"/>
          </p:nvSpPr>
          <p:spPr bwMode="auto">
            <a:xfrm>
              <a:off x="2641969" y="549718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56" name="Oval 1218"/>
            <p:cNvSpPr>
              <a:spLocks noChangeAspect="1" noChangeArrowheads="1"/>
            </p:cNvSpPr>
            <p:nvPr userDrawn="1"/>
          </p:nvSpPr>
          <p:spPr bwMode="auto">
            <a:xfrm>
              <a:off x="2753545" y="549718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57" name="Oval 1219"/>
            <p:cNvSpPr>
              <a:spLocks noChangeAspect="1" noChangeArrowheads="1"/>
            </p:cNvSpPr>
            <p:nvPr userDrawn="1"/>
          </p:nvSpPr>
          <p:spPr bwMode="auto">
            <a:xfrm>
              <a:off x="2641969" y="560122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58" name="Oval 1220"/>
            <p:cNvSpPr>
              <a:spLocks noChangeAspect="1" noChangeArrowheads="1"/>
            </p:cNvSpPr>
            <p:nvPr userDrawn="1"/>
          </p:nvSpPr>
          <p:spPr bwMode="auto">
            <a:xfrm>
              <a:off x="2641969" y="570525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59" name="Oval 1221"/>
            <p:cNvSpPr>
              <a:spLocks noChangeAspect="1" noChangeArrowheads="1"/>
            </p:cNvSpPr>
            <p:nvPr userDrawn="1"/>
          </p:nvSpPr>
          <p:spPr bwMode="auto">
            <a:xfrm>
              <a:off x="2753545" y="570525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60" name="Oval 1222"/>
            <p:cNvSpPr>
              <a:spLocks noChangeAspect="1" noChangeArrowheads="1"/>
            </p:cNvSpPr>
            <p:nvPr userDrawn="1"/>
          </p:nvSpPr>
          <p:spPr bwMode="auto">
            <a:xfrm>
              <a:off x="4103013"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sp>
          <p:nvSpPr>
            <p:cNvPr id="1261" name="Oval 1223"/>
            <p:cNvSpPr>
              <a:spLocks noChangeAspect="1" noChangeArrowheads="1"/>
            </p:cNvSpPr>
            <p:nvPr userDrawn="1"/>
          </p:nvSpPr>
          <p:spPr bwMode="auto">
            <a:xfrm>
              <a:off x="4214589"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122"/>
              <a:endParaRPr lang="en-US">
                <a:solidFill>
                  <a:srgbClr val="292929"/>
                </a:solidFill>
              </a:endParaRPr>
            </a:p>
          </p:txBody>
        </p:sp>
      </p:grpSp>
      <p:sp>
        <p:nvSpPr>
          <p:cNvPr id="1315" name="Oval 1314"/>
          <p:cNvSpPr/>
          <p:nvPr/>
        </p:nvSpPr>
        <p:spPr bwMode="auto">
          <a:xfrm>
            <a:off x="2901111" y="3161917"/>
            <a:ext cx="175810" cy="234353"/>
          </a:xfrm>
          <a:prstGeom prst="ellipse">
            <a:avLst/>
          </a:prstGeom>
          <a:solidFill>
            <a:srgbClr val="92D050">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3" rIns="68567" bIns="34283" numCol="1" rtlCol="0" anchor="ctr" anchorCtr="0" compatLnSpc="1">
            <a:prstTxWarp prst="textNoShape">
              <a:avLst/>
            </a:prstTxWarp>
          </a:bodyPr>
          <a:lstStyle/>
          <a:p>
            <a:pPr algn="ctr" defTabSz="685485"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1319" name="Oval 1318"/>
          <p:cNvSpPr/>
          <p:nvPr/>
        </p:nvSpPr>
        <p:spPr bwMode="auto">
          <a:xfrm>
            <a:off x="2323137" y="3242702"/>
            <a:ext cx="175810" cy="234353"/>
          </a:xfrm>
          <a:prstGeom prst="ellipse">
            <a:avLst/>
          </a:prstGeom>
          <a:solidFill>
            <a:srgbClr val="92D050">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3" rIns="68567" bIns="34283" numCol="1" rtlCol="0" anchor="ctr" anchorCtr="0" compatLnSpc="1">
            <a:prstTxWarp prst="textNoShape">
              <a:avLst/>
            </a:prstTxWarp>
          </a:bodyPr>
          <a:lstStyle/>
          <a:p>
            <a:pPr algn="ctr" defTabSz="685485"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1320" name="Oval 1319"/>
          <p:cNvSpPr/>
          <p:nvPr/>
        </p:nvSpPr>
        <p:spPr bwMode="auto">
          <a:xfrm>
            <a:off x="2824243" y="3396393"/>
            <a:ext cx="175810" cy="234353"/>
          </a:xfrm>
          <a:prstGeom prst="ellipse">
            <a:avLst/>
          </a:prstGeom>
          <a:solidFill>
            <a:srgbClr val="92D050">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3" rIns="68567" bIns="34283" numCol="1" rtlCol="0" anchor="ctr" anchorCtr="0" compatLnSpc="1">
            <a:prstTxWarp prst="textNoShape">
              <a:avLst/>
            </a:prstTxWarp>
          </a:bodyPr>
          <a:lstStyle/>
          <a:p>
            <a:pPr algn="ctr" defTabSz="685485"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1321" name="Oval 1320"/>
          <p:cNvSpPr/>
          <p:nvPr/>
        </p:nvSpPr>
        <p:spPr bwMode="auto">
          <a:xfrm>
            <a:off x="3001626" y="3069304"/>
            <a:ext cx="175810" cy="234353"/>
          </a:xfrm>
          <a:prstGeom prst="ellipse">
            <a:avLst/>
          </a:prstGeom>
          <a:solidFill>
            <a:srgbClr val="92D050">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3" rIns="68567" bIns="34283" numCol="1" rtlCol="0" anchor="ctr" anchorCtr="0" compatLnSpc="1">
            <a:prstTxWarp prst="textNoShape">
              <a:avLst/>
            </a:prstTxWarp>
          </a:bodyPr>
          <a:lstStyle/>
          <a:p>
            <a:pPr algn="ctr" defTabSz="685485"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1322" name="Oval 1321"/>
          <p:cNvSpPr/>
          <p:nvPr/>
        </p:nvSpPr>
        <p:spPr bwMode="auto">
          <a:xfrm>
            <a:off x="2272877" y="2897879"/>
            <a:ext cx="175810" cy="234353"/>
          </a:xfrm>
          <a:prstGeom prst="ellipse">
            <a:avLst/>
          </a:prstGeom>
          <a:solidFill>
            <a:srgbClr val="92D050">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3" rIns="68567" bIns="34283" numCol="1" rtlCol="0" anchor="ctr" anchorCtr="0" compatLnSpc="1">
            <a:prstTxWarp prst="textNoShape">
              <a:avLst/>
            </a:prstTxWarp>
          </a:bodyPr>
          <a:lstStyle/>
          <a:p>
            <a:pPr algn="ctr" defTabSz="685485"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1323" name="Oval 1322"/>
          <p:cNvSpPr/>
          <p:nvPr/>
        </p:nvSpPr>
        <p:spPr bwMode="auto">
          <a:xfrm>
            <a:off x="4330521" y="2726452"/>
            <a:ext cx="175810" cy="234353"/>
          </a:xfrm>
          <a:prstGeom prst="ellipse">
            <a:avLst/>
          </a:prstGeom>
          <a:solidFill>
            <a:srgbClr val="92D050">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3" rIns="68567" bIns="34283" numCol="1" rtlCol="0" anchor="ctr" anchorCtr="0" compatLnSpc="1">
            <a:prstTxWarp prst="textNoShape">
              <a:avLst/>
            </a:prstTxWarp>
          </a:bodyPr>
          <a:lstStyle/>
          <a:p>
            <a:pPr algn="ctr" defTabSz="685485"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1325" name="Oval 1324"/>
          <p:cNvSpPr/>
          <p:nvPr/>
        </p:nvSpPr>
        <p:spPr bwMode="auto">
          <a:xfrm>
            <a:off x="3847153" y="2945167"/>
            <a:ext cx="175810" cy="234353"/>
          </a:xfrm>
          <a:prstGeom prst="ellipse">
            <a:avLst/>
          </a:prstGeom>
          <a:solidFill>
            <a:srgbClr val="92D050">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3" rIns="68567" bIns="34283" numCol="1" rtlCol="0" anchor="ctr" anchorCtr="0" compatLnSpc="1">
            <a:prstTxWarp prst="textNoShape">
              <a:avLst/>
            </a:prstTxWarp>
          </a:bodyPr>
          <a:lstStyle/>
          <a:p>
            <a:pPr algn="ctr" defTabSz="685485"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1326" name="Oval 1325"/>
          <p:cNvSpPr/>
          <p:nvPr/>
        </p:nvSpPr>
        <p:spPr bwMode="auto">
          <a:xfrm>
            <a:off x="4036360" y="2653548"/>
            <a:ext cx="175810" cy="234353"/>
          </a:xfrm>
          <a:prstGeom prst="ellipse">
            <a:avLst/>
          </a:prstGeom>
          <a:solidFill>
            <a:srgbClr val="92D050">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3" rIns="68567" bIns="34283" numCol="1" rtlCol="0" anchor="ctr" anchorCtr="0" compatLnSpc="1">
            <a:prstTxWarp prst="textNoShape">
              <a:avLst/>
            </a:prstTxWarp>
          </a:bodyPr>
          <a:lstStyle/>
          <a:p>
            <a:pPr algn="ctr" defTabSz="685485"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1327" name="Oval 1326"/>
          <p:cNvSpPr/>
          <p:nvPr/>
        </p:nvSpPr>
        <p:spPr bwMode="auto">
          <a:xfrm>
            <a:off x="4104359" y="2939258"/>
            <a:ext cx="175810" cy="234353"/>
          </a:xfrm>
          <a:prstGeom prst="ellipse">
            <a:avLst/>
          </a:prstGeom>
          <a:solidFill>
            <a:srgbClr val="92D050">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3" rIns="68567" bIns="34283" numCol="1" rtlCol="0" anchor="ctr" anchorCtr="0" compatLnSpc="1">
            <a:prstTxWarp prst="textNoShape">
              <a:avLst/>
            </a:prstTxWarp>
          </a:bodyPr>
          <a:lstStyle/>
          <a:p>
            <a:pPr algn="ctr" defTabSz="685485"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1328" name="Oval 1327"/>
          <p:cNvSpPr/>
          <p:nvPr/>
        </p:nvSpPr>
        <p:spPr bwMode="auto">
          <a:xfrm>
            <a:off x="4031927" y="3012162"/>
            <a:ext cx="175810" cy="234353"/>
          </a:xfrm>
          <a:prstGeom prst="ellipse">
            <a:avLst/>
          </a:prstGeom>
          <a:solidFill>
            <a:srgbClr val="92D050">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3" rIns="68567" bIns="34283" numCol="1" rtlCol="0" anchor="ctr" anchorCtr="0" compatLnSpc="1">
            <a:prstTxWarp prst="textNoShape">
              <a:avLst/>
            </a:prstTxWarp>
          </a:bodyPr>
          <a:lstStyle/>
          <a:p>
            <a:pPr algn="ctr" defTabSz="685485"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1329" name="Oval 1328"/>
          <p:cNvSpPr/>
          <p:nvPr/>
        </p:nvSpPr>
        <p:spPr bwMode="auto">
          <a:xfrm>
            <a:off x="6025367" y="4275069"/>
            <a:ext cx="175810" cy="234353"/>
          </a:xfrm>
          <a:prstGeom prst="ellipse">
            <a:avLst/>
          </a:prstGeom>
          <a:solidFill>
            <a:srgbClr val="92D050">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3" rIns="68567" bIns="34283" numCol="1" rtlCol="0" anchor="ctr" anchorCtr="0" compatLnSpc="1">
            <a:prstTxWarp prst="textNoShape">
              <a:avLst/>
            </a:prstTxWarp>
          </a:bodyPr>
          <a:lstStyle/>
          <a:p>
            <a:pPr algn="ctr" defTabSz="685485"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1330" name="Oval 1329"/>
          <p:cNvSpPr/>
          <p:nvPr/>
        </p:nvSpPr>
        <p:spPr bwMode="auto">
          <a:xfrm>
            <a:off x="5322388" y="3453535"/>
            <a:ext cx="175810" cy="234353"/>
          </a:xfrm>
          <a:prstGeom prst="ellipse">
            <a:avLst/>
          </a:prstGeom>
          <a:solidFill>
            <a:srgbClr val="92D050">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3" rIns="68567" bIns="34283" numCol="1" rtlCol="0" anchor="ctr" anchorCtr="0" compatLnSpc="1">
            <a:prstTxWarp prst="textNoShape">
              <a:avLst/>
            </a:prstTxWarp>
          </a:bodyPr>
          <a:lstStyle/>
          <a:p>
            <a:pPr algn="ctr" defTabSz="685485"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1331" name="Oval 1330"/>
          <p:cNvSpPr/>
          <p:nvPr/>
        </p:nvSpPr>
        <p:spPr bwMode="auto">
          <a:xfrm>
            <a:off x="5732088" y="3477055"/>
            <a:ext cx="175810" cy="234353"/>
          </a:xfrm>
          <a:prstGeom prst="ellipse">
            <a:avLst/>
          </a:prstGeom>
          <a:solidFill>
            <a:srgbClr val="92D050">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3" rIns="68567" bIns="34283" numCol="1" rtlCol="0" anchor="ctr" anchorCtr="0" compatLnSpc="1">
            <a:prstTxWarp prst="textNoShape">
              <a:avLst/>
            </a:prstTxWarp>
          </a:bodyPr>
          <a:lstStyle/>
          <a:p>
            <a:pPr algn="ctr" defTabSz="685485"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1332" name="Oval 1331"/>
          <p:cNvSpPr/>
          <p:nvPr/>
        </p:nvSpPr>
        <p:spPr bwMode="auto">
          <a:xfrm>
            <a:off x="2165256" y="3056434"/>
            <a:ext cx="175810" cy="234353"/>
          </a:xfrm>
          <a:prstGeom prst="ellipse">
            <a:avLst/>
          </a:prstGeom>
          <a:solidFill>
            <a:srgbClr val="92D050">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3" rIns="68567" bIns="34283" numCol="1" rtlCol="0" anchor="ctr" anchorCtr="0" compatLnSpc="1">
            <a:prstTxWarp prst="textNoShape">
              <a:avLst/>
            </a:prstTxWarp>
          </a:bodyPr>
          <a:lstStyle/>
          <a:p>
            <a:pPr algn="ctr" defTabSz="685485"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1333" name="Oval 1332"/>
          <p:cNvSpPr/>
          <p:nvPr/>
        </p:nvSpPr>
        <p:spPr bwMode="auto">
          <a:xfrm>
            <a:off x="6157950" y="4440042"/>
            <a:ext cx="175810" cy="234353"/>
          </a:xfrm>
          <a:prstGeom prst="ellipse">
            <a:avLst/>
          </a:prstGeom>
          <a:solidFill>
            <a:srgbClr val="92D050">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3" rIns="68567" bIns="34283" numCol="1" rtlCol="0" anchor="ctr" anchorCtr="0" compatLnSpc="1">
            <a:prstTxWarp prst="textNoShape">
              <a:avLst/>
            </a:prstTxWarp>
          </a:bodyPr>
          <a:lstStyle/>
          <a:p>
            <a:pPr algn="ctr" defTabSz="685485"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1334" name="Oval 1333"/>
          <p:cNvSpPr/>
          <p:nvPr/>
        </p:nvSpPr>
        <p:spPr bwMode="auto">
          <a:xfrm>
            <a:off x="6017583" y="3279093"/>
            <a:ext cx="175810" cy="234353"/>
          </a:xfrm>
          <a:prstGeom prst="ellipse">
            <a:avLst/>
          </a:prstGeom>
          <a:solidFill>
            <a:srgbClr val="92D050">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3" rIns="68567" bIns="34283" numCol="1" rtlCol="0" anchor="ctr" anchorCtr="0" compatLnSpc="1">
            <a:prstTxWarp prst="textNoShape">
              <a:avLst/>
            </a:prstTxWarp>
          </a:bodyPr>
          <a:lstStyle/>
          <a:p>
            <a:pPr algn="ctr" defTabSz="685485"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1335" name="Oval 1334"/>
          <p:cNvSpPr/>
          <p:nvPr/>
        </p:nvSpPr>
        <p:spPr bwMode="auto">
          <a:xfrm>
            <a:off x="5819993" y="3209310"/>
            <a:ext cx="175810" cy="234353"/>
          </a:xfrm>
          <a:prstGeom prst="ellipse">
            <a:avLst/>
          </a:prstGeom>
          <a:solidFill>
            <a:srgbClr val="92D050">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3" rIns="68567" bIns="34283" numCol="1" rtlCol="0" anchor="ctr" anchorCtr="0" compatLnSpc="1">
            <a:prstTxWarp prst="textNoShape">
              <a:avLst/>
            </a:prstTxWarp>
          </a:bodyPr>
          <a:lstStyle/>
          <a:p>
            <a:pPr algn="ctr" defTabSz="685485"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1336" name="Oval 1335"/>
          <p:cNvSpPr/>
          <p:nvPr/>
        </p:nvSpPr>
        <p:spPr bwMode="auto">
          <a:xfrm>
            <a:off x="4519728" y="3459320"/>
            <a:ext cx="175810" cy="234353"/>
          </a:xfrm>
          <a:prstGeom prst="ellipse">
            <a:avLst/>
          </a:prstGeom>
          <a:solidFill>
            <a:srgbClr val="92D050">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3" rIns="68567" bIns="34283" numCol="1" rtlCol="0" anchor="ctr" anchorCtr="0" compatLnSpc="1">
            <a:prstTxWarp prst="textNoShape">
              <a:avLst/>
            </a:prstTxWarp>
          </a:bodyPr>
          <a:lstStyle/>
          <a:p>
            <a:pPr algn="ctr" defTabSz="685485" fontAlgn="base">
              <a:spcBef>
                <a:spcPct val="0"/>
              </a:spcBef>
              <a:spcAft>
                <a:spcPct val="0"/>
              </a:spcAft>
            </a:pPr>
            <a:endParaRPr lang="en-US" sz="1650" dirty="0">
              <a:gradFill>
                <a:gsLst>
                  <a:gs pos="0">
                    <a:srgbClr val="FFFFFF"/>
                  </a:gs>
                  <a:gs pos="100000">
                    <a:srgbClr val="FFFFFF"/>
                  </a:gs>
                </a:gsLst>
                <a:lin ang="5400000" scaled="0"/>
              </a:gradFill>
            </a:endParaRPr>
          </a:p>
        </p:txBody>
      </p:sp>
      <p:grpSp>
        <p:nvGrpSpPr>
          <p:cNvPr id="10" name="Group 9"/>
          <p:cNvGrpSpPr/>
          <p:nvPr/>
        </p:nvGrpSpPr>
        <p:grpSpPr>
          <a:xfrm>
            <a:off x="2183255" y="2897878"/>
            <a:ext cx="3958537" cy="914024"/>
            <a:chOff x="615801" y="2443650"/>
            <a:chExt cx="7036563" cy="1218871"/>
          </a:xfrm>
        </p:grpSpPr>
        <p:sp>
          <p:nvSpPr>
            <p:cNvPr id="1269" name="Oval 1268"/>
            <p:cNvSpPr/>
            <p:nvPr/>
          </p:nvSpPr>
          <p:spPr bwMode="auto">
            <a:xfrm>
              <a:off x="615801" y="2749463"/>
              <a:ext cx="312516" cy="312515"/>
            </a:xfrm>
            <a:prstGeom prst="ellipse">
              <a:avLst/>
            </a:prstGeom>
            <a:solidFill>
              <a:srgbClr val="00AEEF">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3" rIns="68567" bIns="34283" numCol="1" rtlCol="0" anchor="ctr" anchorCtr="0" compatLnSpc="1">
              <a:prstTxWarp prst="textNoShape">
                <a:avLst/>
              </a:prstTxWarp>
            </a:bodyPr>
            <a:lstStyle/>
            <a:p>
              <a:pPr algn="ctr" defTabSz="685485"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1265" name="Oval 1264"/>
            <p:cNvSpPr/>
            <p:nvPr/>
          </p:nvSpPr>
          <p:spPr bwMode="auto">
            <a:xfrm>
              <a:off x="1911198" y="2828507"/>
              <a:ext cx="312516" cy="312515"/>
            </a:xfrm>
            <a:prstGeom prst="ellipse">
              <a:avLst/>
            </a:prstGeom>
            <a:solidFill>
              <a:srgbClr val="00AEEF">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3" rIns="68567" bIns="34283" numCol="1" rtlCol="0" anchor="ctr" anchorCtr="0" compatLnSpc="1">
              <a:prstTxWarp prst="textNoShape">
                <a:avLst/>
              </a:prstTxWarp>
            </a:bodyPr>
            <a:lstStyle/>
            <a:p>
              <a:pPr algn="ctr" defTabSz="685485"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1270" name="Oval 1269"/>
            <p:cNvSpPr/>
            <p:nvPr/>
          </p:nvSpPr>
          <p:spPr bwMode="auto">
            <a:xfrm>
              <a:off x="1901814" y="2590206"/>
              <a:ext cx="312515" cy="312515"/>
            </a:xfrm>
            <a:prstGeom prst="ellipse">
              <a:avLst/>
            </a:prstGeom>
            <a:solidFill>
              <a:srgbClr val="00AEEF">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3" rIns="68567" bIns="34283" numCol="1" rtlCol="0" anchor="ctr" anchorCtr="0" compatLnSpc="1">
              <a:prstTxWarp prst="textNoShape">
                <a:avLst/>
              </a:prstTxWarp>
            </a:bodyPr>
            <a:lstStyle/>
            <a:p>
              <a:pPr algn="ctr" defTabSz="685485"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1271" name="Oval 1270"/>
            <p:cNvSpPr/>
            <p:nvPr/>
          </p:nvSpPr>
          <p:spPr bwMode="auto">
            <a:xfrm>
              <a:off x="1304887" y="2973380"/>
              <a:ext cx="312516" cy="312515"/>
            </a:xfrm>
            <a:prstGeom prst="ellipse">
              <a:avLst/>
            </a:prstGeom>
            <a:solidFill>
              <a:srgbClr val="00AEEF">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3" rIns="68567" bIns="34283" numCol="1" rtlCol="0" anchor="ctr" anchorCtr="0" compatLnSpc="1">
              <a:prstTxWarp prst="textNoShape">
                <a:avLst/>
              </a:prstTxWarp>
            </a:bodyPr>
            <a:lstStyle/>
            <a:p>
              <a:pPr algn="ctr" defTabSz="685485"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1273" name="Oval 1272"/>
            <p:cNvSpPr/>
            <p:nvPr/>
          </p:nvSpPr>
          <p:spPr bwMode="auto">
            <a:xfrm>
              <a:off x="3982820" y="2466847"/>
              <a:ext cx="312515" cy="312515"/>
            </a:xfrm>
            <a:prstGeom prst="ellipse">
              <a:avLst/>
            </a:prstGeom>
            <a:solidFill>
              <a:srgbClr val="00AEEF">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3" rIns="68567" bIns="34283" numCol="1" rtlCol="0" anchor="ctr" anchorCtr="0" compatLnSpc="1">
              <a:prstTxWarp prst="textNoShape">
                <a:avLst/>
              </a:prstTxWarp>
            </a:bodyPr>
            <a:lstStyle/>
            <a:p>
              <a:pPr algn="ctr" defTabSz="685485"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1309" name="Oval 1308"/>
            <p:cNvSpPr/>
            <p:nvPr/>
          </p:nvSpPr>
          <p:spPr bwMode="auto">
            <a:xfrm>
              <a:off x="3649160" y="2443650"/>
              <a:ext cx="312515" cy="312515"/>
            </a:xfrm>
            <a:prstGeom prst="ellipse">
              <a:avLst/>
            </a:prstGeom>
            <a:solidFill>
              <a:srgbClr val="00AEEF">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3" rIns="68567" bIns="34283" numCol="1" rtlCol="0" anchor="ctr" anchorCtr="0" compatLnSpc="1">
              <a:prstTxWarp prst="textNoShape">
                <a:avLst/>
              </a:prstTxWarp>
            </a:bodyPr>
            <a:lstStyle/>
            <a:p>
              <a:pPr algn="ctr" defTabSz="685485"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1310" name="Oval 1309"/>
            <p:cNvSpPr/>
            <p:nvPr/>
          </p:nvSpPr>
          <p:spPr bwMode="auto">
            <a:xfrm>
              <a:off x="6550015" y="3350006"/>
              <a:ext cx="312515" cy="312515"/>
            </a:xfrm>
            <a:prstGeom prst="ellipse">
              <a:avLst/>
            </a:prstGeom>
            <a:solidFill>
              <a:srgbClr val="00AEEF">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3" rIns="68567" bIns="34283" numCol="1" rtlCol="0" anchor="ctr" anchorCtr="0" compatLnSpc="1">
              <a:prstTxWarp prst="textNoShape">
                <a:avLst/>
              </a:prstTxWarp>
            </a:bodyPr>
            <a:lstStyle/>
            <a:p>
              <a:pPr algn="ctr" defTabSz="685485" fontAlgn="base">
                <a:spcBef>
                  <a:spcPct val="0"/>
                </a:spcBef>
                <a:spcAft>
                  <a:spcPct val="0"/>
                </a:spcAft>
              </a:pPr>
              <a:endParaRPr lang="en-US" dirty="0">
                <a:solidFill>
                  <a:srgbClr val="FFFFFF"/>
                </a:solidFill>
              </a:endParaRPr>
            </a:p>
          </p:txBody>
        </p:sp>
        <p:sp>
          <p:nvSpPr>
            <p:cNvPr id="1311" name="Oval 1310"/>
            <p:cNvSpPr/>
            <p:nvPr/>
          </p:nvSpPr>
          <p:spPr bwMode="auto">
            <a:xfrm>
              <a:off x="7339848" y="3011573"/>
              <a:ext cx="312516" cy="312515"/>
            </a:xfrm>
            <a:prstGeom prst="ellipse">
              <a:avLst/>
            </a:prstGeom>
            <a:solidFill>
              <a:srgbClr val="00AEEF">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67" tIns="34283" rIns="68567" bIns="34283" numCol="1" rtlCol="0" anchor="ctr" anchorCtr="0" compatLnSpc="1">
              <a:prstTxWarp prst="textNoShape">
                <a:avLst/>
              </a:prstTxWarp>
            </a:bodyPr>
            <a:lstStyle/>
            <a:p>
              <a:pPr algn="ctr" defTabSz="685485" fontAlgn="base">
                <a:spcBef>
                  <a:spcPct val="0"/>
                </a:spcBef>
                <a:spcAft>
                  <a:spcPct val="0"/>
                </a:spcAft>
              </a:pPr>
              <a:endParaRPr lang="en-US" dirty="0">
                <a:solidFill>
                  <a:srgbClr val="FFFFFF"/>
                </a:solidFill>
              </a:endParaRPr>
            </a:p>
          </p:txBody>
        </p:sp>
      </p:grpSp>
      <p:sp>
        <p:nvSpPr>
          <p:cNvPr id="7" name="Title 6"/>
          <p:cNvSpPr>
            <a:spLocks noGrp="1"/>
          </p:cNvSpPr>
          <p:nvPr>
            <p:ph type="title"/>
          </p:nvPr>
        </p:nvSpPr>
        <p:spPr>
          <a:xfrm>
            <a:off x="1638024" y="959012"/>
            <a:ext cx="8363938" cy="498726"/>
          </a:xfrm>
        </p:spPr>
        <p:txBody>
          <a:bodyPr/>
          <a:lstStyle/>
          <a:p>
            <a:r>
              <a:rPr lang="en-US" altLang="zh-TW" sz="3601" dirty="0">
                <a:solidFill>
                  <a:schemeClr val="tx2"/>
                </a:solidFill>
              </a:rPr>
              <a:t>Microsoft Azure </a:t>
            </a:r>
            <a:r>
              <a:rPr lang="zh-TW" altLang="en-US" sz="3601" dirty="0">
                <a:solidFill>
                  <a:schemeClr val="tx2"/>
                </a:solidFill>
              </a:rPr>
              <a:t>跨國資料中心</a:t>
            </a:r>
          </a:p>
        </p:txBody>
      </p:sp>
      <p:sp>
        <p:nvSpPr>
          <p:cNvPr id="8" name="Rectangle 7"/>
          <p:cNvSpPr/>
          <p:nvPr/>
        </p:nvSpPr>
        <p:spPr>
          <a:xfrm>
            <a:off x="6869455" y="2087915"/>
            <a:ext cx="3690008" cy="4316566"/>
          </a:xfrm>
          <a:prstGeom prst="rect">
            <a:avLst/>
          </a:prstGeom>
        </p:spPr>
        <p:txBody>
          <a:bodyPr wrap="square">
            <a:spAutoFit/>
          </a:bodyPr>
          <a:lstStyle/>
          <a:p>
            <a:pPr marL="210104" indent="-210104">
              <a:buFont typeface="Arial" panose="020B0604020202020204" pitchFamily="34" charset="0"/>
              <a:buChar char="•"/>
            </a:pPr>
            <a:r>
              <a:rPr lang="zh-TW" altLang="en-US" sz="1350" b="1" dirty="0"/>
              <a:t>北美洲</a:t>
            </a:r>
            <a:endParaRPr lang="en-US" altLang="zh-TW" sz="1350" b="1" dirty="0"/>
          </a:p>
          <a:p>
            <a:pPr marL="546269" lvl="1" indent="-210104">
              <a:buFont typeface="Arial" panose="020B0604020202020204" pitchFamily="34" charset="0"/>
              <a:buChar char="•"/>
            </a:pPr>
            <a:r>
              <a:rPr lang="en-US" altLang="zh-TW" sz="1350" dirty="0"/>
              <a:t>North-central US - Chicago, IL</a:t>
            </a:r>
          </a:p>
          <a:p>
            <a:pPr marL="546269" lvl="1" indent="-210104">
              <a:buFont typeface="Arial" panose="020B0604020202020204" pitchFamily="34" charset="0"/>
              <a:buChar char="•"/>
            </a:pPr>
            <a:r>
              <a:rPr lang="en-US" altLang="zh-TW" sz="1350" dirty="0"/>
              <a:t>South-central US - San Antonio, TX</a:t>
            </a:r>
          </a:p>
          <a:p>
            <a:pPr marL="546269" lvl="1" indent="-210104">
              <a:buFont typeface="Arial" panose="020B0604020202020204" pitchFamily="34" charset="0"/>
              <a:buChar char="•"/>
            </a:pPr>
            <a:r>
              <a:rPr lang="en-US" altLang="zh-TW" sz="1350" dirty="0"/>
              <a:t>West US - California</a:t>
            </a:r>
          </a:p>
          <a:p>
            <a:pPr marL="546269" lvl="1" indent="-210104">
              <a:buFont typeface="Arial" panose="020B0604020202020204" pitchFamily="34" charset="0"/>
              <a:buChar char="•"/>
            </a:pPr>
            <a:r>
              <a:rPr lang="en-US" altLang="zh-TW" sz="1350" dirty="0"/>
              <a:t>East US – Virginia</a:t>
            </a:r>
          </a:p>
          <a:p>
            <a:pPr marL="210104" indent="-210104">
              <a:buFont typeface="Arial" panose="020B0604020202020204" pitchFamily="34" charset="0"/>
              <a:buChar char="•"/>
            </a:pPr>
            <a:r>
              <a:rPr lang="zh-TW" altLang="en-US" sz="1350" b="1" dirty="0"/>
              <a:t>亞洲</a:t>
            </a:r>
            <a:r>
              <a:rPr lang="en-US" altLang="zh-TW" sz="1350" b="1" dirty="0"/>
              <a:t> </a:t>
            </a:r>
          </a:p>
          <a:p>
            <a:pPr marL="546269" lvl="1" indent="-210104">
              <a:buFont typeface="Arial" panose="020B0604020202020204" pitchFamily="34" charset="0"/>
              <a:buChar char="•"/>
            </a:pPr>
            <a:r>
              <a:rPr lang="en-US" altLang="zh-TW" sz="1350" dirty="0"/>
              <a:t>East Asia - Hong Kong</a:t>
            </a:r>
          </a:p>
          <a:p>
            <a:pPr marL="546269" lvl="1" indent="-210104">
              <a:buFont typeface="Arial" panose="020B0604020202020204" pitchFamily="34" charset="0"/>
              <a:buChar char="•"/>
            </a:pPr>
            <a:r>
              <a:rPr lang="en-US" altLang="zh-TW" sz="1350" dirty="0"/>
              <a:t>South East Asia – Singapore</a:t>
            </a:r>
          </a:p>
          <a:p>
            <a:pPr marL="210104" indent="-210104">
              <a:buFont typeface="Arial" panose="020B0604020202020204" pitchFamily="34" charset="0"/>
              <a:buChar char="•"/>
            </a:pPr>
            <a:r>
              <a:rPr lang="zh-TW" altLang="en-US" sz="1350" b="1" dirty="0"/>
              <a:t>歐洲</a:t>
            </a:r>
            <a:r>
              <a:rPr lang="en-US" altLang="zh-TW" sz="1350" b="1" dirty="0"/>
              <a:t> </a:t>
            </a:r>
          </a:p>
          <a:p>
            <a:pPr marL="546269" lvl="1" indent="-210104">
              <a:buFont typeface="Arial" panose="020B0604020202020204" pitchFamily="34" charset="0"/>
              <a:buChar char="•"/>
            </a:pPr>
            <a:r>
              <a:rPr lang="en-US" altLang="zh-TW" sz="1350" dirty="0"/>
              <a:t>North Europe - Dublin, Ireland</a:t>
            </a:r>
          </a:p>
          <a:p>
            <a:pPr marL="546269" lvl="1" indent="-210104">
              <a:buFont typeface="Arial" panose="020B0604020202020204" pitchFamily="34" charset="0"/>
              <a:buChar char="•"/>
            </a:pPr>
            <a:r>
              <a:rPr lang="en-US" altLang="zh-TW" sz="1350" dirty="0"/>
              <a:t>West Europe - Amsterdam, Netherlands</a:t>
            </a:r>
          </a:p>
          <a:p>
            <a:pPr marL="210104" indent="-210104">
              <a:buFont typeface="Arial" panose="020B0604020202020204" pitchFamily="34" charset="0"/>
              <a:buChar char="•"/>
            </a:pPr>
            <a:r>
              <a:rPr lang="zh-TW" altLang="en-US" sz="1350" b="1" dirty="0"/>
              <a:t>大洋洲</a:t>
            </a:r>
            <a:r>
              <a:rPr lang="en-US" altLang="zh-TW" sz="1350" b="1" dirty="0"/>
              <a:t> </a:t>
            </a:r>
            <a:r>
              <a:rPr lang="en-US" altLang="zh-TW" sz="1350" dirty="0"/>
              <a:t>(2014 H2)</a:t>
            </a:r>
          </a:p>
          <a:p>
            <a:pPr marL="546269" lvl="1" indent="-210104">
              <a:buFont typeface="Arial" panose="020B0604020202020204" pitchFamily="34" charset="0"/>
              <a:buChar char="•"/>
            </a:pPr>
            <a:r>
              <a:rPr lang="en-US" altLang="zh-TW" sz="1350" dirty="0"/>
              <a:t>Sydney, New South Wales</a:t>
            </a:r>
          </a:p>
          <a:p>
            <a:pPr marL="546269" lvl="1" indent="-210104">
              <a:buFont typeface="Arial" panose="020B0604020202020204" pitchFamily="34" charset="0"/>
              <a:buChar char="•"/>
            </a:pPr>
            <a:r>
              <a:rPr lang="en-US" altLang="zh-TW" sz="1350" dirty="0"/>
              <a:t>Melbourne, Victoria</a:t>
            </a:r>
          </a:p>
          <a:p>
            <a:pPr marL="210104" indent="-210104">
              <a:buFont typeface="Arial" panose="020B0604020202020204" pitchFamily="34" charset="0"/>
              <a:buChar char="•"/>
            </a:pPr>
            <a:r>
              <a:rPr lang="zh-TW" altLang="en-US" sz="1350" b="1" dirty="0"/>
              <a:t>日本</a:t>
            </a:r>
            <a:endParaRPr lang="en-US" altLang="zh-TW" sz="1350" dirty="0"/>
          </a:p>
          <a:p>
            <a:pPr marL="552925" lvl="1" indent="-210104">
              <a:buFont typeface="Arial" panose="020B0604020202020204" pitchFamily="34" charset="0"/>
              <a:buChar char="•"/>
            </a:pPr>
            <a:r>
              <a:rPr lang="en-US" altLang="zh-TW" sz="1350" dirty="0"/>
              <a:t>Tokyo</a:t>
            </a:r>
          </a:p>
          <a:p>
            <a:pPr marL="552925" lvl="1" indent="-210104">
              <a:buFont typeface="Arial" panose="020B0604020202020204" pitchFamily="34" charset="0"/>
              <a:buChar char="•"/>
            </a:pPr>
            <a:r>
              <a:rPr lang="en-US" altLang="zh-TW" sz="1350" dirty="0"/>
              <a:t>Kansai </a:t>
            </a:r>
          </a:p>
          <a:p>
            <a:pPr marL="95725" indent="-210104">
              <a:buFont typeface="Arial" panose="020B0604020202020204" pitchFamily="34" charset="0"/>
              <a:buChar char="•"/>
            </a:pPr>
            <a:r>
              <a:rPr lang="zh-TW" altLang="en-US" sz="1350" b="1" dirty="0"/>
              <a:t>南美洲</a:t>
            </a:r>
            <a:r>
              <a:rPr lang="en-US" altLang="zh-TW" sz="1350" b="1" dirty="0"/>
              <a:t> </a:t>
            </a:r>
            <a:r>
              <a:rPr lang="en-US" altLang="zh-TW" sz="1350" dirty="0"/>
              <a:t>(2014 H2)</a:t>
            </a:r>
          </a:p>
          <a:p>
            <a:pPr marL="552925" lvl="1" indent="-210104">
              <a:buFont typeface="Arial" panose="020B0604020202020204" pitchFamily="34" charset="0"/>
              <a:buChar char="•"/>
            </a:pPr>
            <a:r>
              <a:rPr lang="en-US" altLang="zh-TW" sz="1400" dirty="0"/>
              <a:t>Sao Paulo ,</a:t>
            </a:r>
            <a:r>
              <a:rPr lang="en-US" altLang="zh-TW" sz="1200" dirty="0"/>
              <a:t> Brazil </a:t>
            </a:r>
            <a:endParaRPr lang="en-US" altLang="zh-TW" sz="1350" dirty="0"/>
          </a:p>
          <a:p>
            <a:pPr marL="95725" indent="-210104">
              <a:buFont typeface="Arial" panose="020B0604020202020204" pitchFamily="34" charset="0"/>
              <a:buChar char="•"/>
            </a:pPr>
            <a:endParaRPr lang="en-US" altLang="zh-TW" sz="1350" dirty="0"/>
          </a:p>
        </p:txBody>
      </p:sp>
    </p:spTree>
    <p:extLst>
      <p:ext uri="{BB962C8B-B14F-4D97-AF65-F5344CB8AC3E}">
        <p14:creationId xmlns:p14="http://schemas.microsoft.com/office/powerpoint/2010/main" val="163658580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15"/>
                                        </p:tgtEl>
                                        <p:attrNameLst>
                                          <p:attrName>style.visibility</p:attrName>
                                        </p:attrNameLst>
                                      </p:cBhvr>
                                      <p:to>
                                        <p:strVal val="visible"/>
                                      </p:to>
                                    </p:set>
                                    <p:animEffect transition="in" filter="fade">
                                      <p:cBhvr>
                                        <p:cTn id="11" dur="250"/>
                                        <p:tgtEl>
                                          <p:spTgt spid="1315"/>
                                        </p:tgtEl>
                                      </p:cBhvr>
                                    </p:animEffect>
                                  </p:childTnLst>
                                </p:cTn>
                              </p:par>
                              <p:par>
                                <p:cTn id="12" presetID="10" presetClass="entr" presetSubtype="0" fill="hold" grpId="0" nodeType="withEffect">
                                  <p:stCondLst>
                                    <p:cond delay="350"/>
                                  </p:stCondLst>
                                  <p:childTnLst>
                                    <p:set>
                                      <p:cBhvr>
                                        <p:cTn id="13" dur="1" fill="hold">
                                          <p:stCondLst>
                                            <p:cond delay="0"/>
                                          </p:stCondLst>
                                        </p:cTn>
                                        <p:tgtEl>
                                          <p:spTgt spid="1319"/>
                                        </p:tgtEl>
                                        <p:attrNameLst>
                                          <p:attrName>style.visibility</p:attrName>
                                        </p:attrNameLst>
                                      </p:cBhvr>
                                      <p:to>
                                        <p:strVal val="visible"/>
                                      </p:to>
                                    </p:set>
                                    <p:animEffect transition="in" filter="fade">
                                      <p:cBhvr>
                                        <p:cTn id="14" dur="250"/>
                                        <p:tgtEl>
                                          <p:spTgt spid="1319"/>
                                        </p:tgtEl>
                                      </p:cBhvr>
                                    </p:animEffect>
                                  </p:childTnLst>
                                </p:cTn>
                              </p:par>
                              <p:par>
                                <p:cTn id="15" presetID="10" presetClass="entr" presetSubtype="0" fill="hold" grpId="0" nodeType="withEffect">
                                  <p:stCondLst>
                                    <p:cond delay="400"/>
                                  </p:stCondLst>
                                  <p:childTnLst>
                                    <p:set>
                                      <p:cBhvr>
                                        <p:cTn id="16" dur="1" fill="hold">
                                          <p:stCondLst>
                                            <p:cond delay="0"/>
                                          </p:stCondLst>
                                        </p:cTn>
                                        <p:tgtEl>
                                          <p:spTgt spid="1320"/>
                                        </p:tgtEl>
                                        <p:attrNameLst>
                                          <p:attrName>style.visibility</p:attrName>
                                        </p:attrNameLst>
                                      </p:cBhvr>
                                      <p:to>
                                        <p:strVal val="visible"/>
                                      </p:to>
                                    </p:set>
                                    <p:animEffect transition="in" filter="fade">
                                      <p:cBhvr>
                                        <p:cTn id="17" dur="250"/>
                                        <p:tgtEl>
                                          <p:spTgt spid="1320"/>
                                        </p:tgtEl>
                                      </p:cBhvr>
                                    </p:animEffect>
                                  </p:childTnLst>
                                </p:cTn>
                              </p:par>
                              <p:par>
                                <p:cTn id="18" presetID="10" presetClass="entr" presetSubtype="0" fill="hold" grpId="0" nodeType="withEffect">
                                  <p:stCondLst>
                                    <p:cond delay="450"/>
                                  </p:stCondLst>
                                  <p:childTnLst>
                                    <p:set>
                                      <p:cBhvr>
                                        <p:cTn id="19" dur="1" fill="hold">
                                          <p:stCondLst>
                                            <p:cond delay="0"/>
                                          </p:stCondLst>
                                        </p:cTn>
                                        <p:tgtEl>
                                          <p:spTgt spid="1321"/>
                                        </p:tgtEl>
                                        <p:attrNameLst>
                                          <p:attrName>style.visibility</p:attrName>
                                        </p:attrNameLst>
                                      </p:cBhvr>
                                      <p:to>
                                        <p:strVal val="visible"/>
                                      </p:to>
                                    </p:set>
                                    <p:animEffect transition="in" filter="fade">
                                      <p:cBhvr>
                                        <p:cTn id="20" dur="250"/>
                                        <p:tgtEl>
                                          <p:spTgt spid="1321"/>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1322"/>
                                        </p:tgtEl>
                                        <p:attrNameLst>
                                          <p:attrName>style.visibility</p:attrName>
                                        </p:attrNameLst>
                                      </p:cBhvr>
                                      <p:to>
                                        <p:strVal val="visible"/>
                                      </p:to>
                                    </p:set>
                                    <p:animEffect transition="in" filter="fade">
                                      <p:cBhvr>
                                        <p:cTn id="23" dur="250"/>
                                        <p:tgtEl>
                                          <p:spTgt spid="1322"/>
                                        </p:tgtEl>
                                      </p:cBhvr>
                                    </p:animEffect>
                                  </p:childTnLst>
                                </p:cTn>
                              </p:par>
                              <p:par>
                                <p:cTn id="24" presetID="10" presetClass="entr" presetSubtype="0" fill="hold" grpId="0" nodeType="withEffect">
                                  <p:stCondLst>
                                    <p:cond delay="550"/>
                                  </p:stCondLst>
                                  <p:childTnLst>
                                    <p:set>
                                      <p:cBhvr>
                                        <p:cTn id="25" dur="1" fill="hold">
                                          <p:stCondLst>
                                            <p:cond delay="0"/>
                                          </p:stCondLst>
                                        </p:cTn>
                                        <p:tgtEl>
                                          <p:spTgt spid="1329"/>
                                        </p:tgtEl>
                                        <p:attrNameLst>
                                          <p:attrName>style.visibility</p:attrName>
                                        </p:attrNameLst>
                                      </p:cBhvr>
                                      <p:to>
                                        <p:strVal val="visible"/>
                                      </p:to>
                                    </p:set>
                                    <p:animEffect transition="in" filter="fade">
                                      <p:cBhvr>
                                        <p:cTn id="26" dur="250"/>
                                        <p:tgtEl>
                                          <p:spTgt spid="132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23"/>
                                        </p:tgtEl>
                                        <p:attrNameLst>
                                          <p:attrName>style.visibility</p:attrName>
                                        </p:attrNameLst>
                                      </p:cBhvr>
                                      <p:to>
                                        <p:strVal val="visible"/>
                                      </p:to>
                                    </p:set>
                                    <p:animEffect transition="in" filter="fade">
                                      <p:cBhvr>
                                        <p:cTn id="29" dur="250"/>
                                        <p:tgtEl>
                                          <p:spTgt spid="132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25"/>
                                        </p:tgtEl>
                                        <p:attrNameLst>
                                          <p:attrName>style.visibility</p:attrName>
                                        </p:attrNameLst>
                                      </p:cBhvr>
                                      <p:to>
                                        <p:strVal val="visible"/>
                                      </p:to>
                                    </p:set>
                                    <p:animEffect transition="in" filter="fade">
                                      <p:cBhvr>
                                        <p:cTn id="32" dur="250"/>
                                        <p:tgtEl>
                                          <p:spTgt spid="132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26"/>
                                        </p:tgtEl>
                                        <p:attrNameLst>
                                          <p:attrName>style.visibility</p:attrName>
                                        </p:attrNameLst>
                                      </p:cBhvr>
                                      <p:to>
                                        <p:strVal val="visible"/>
                                      </p:to>
                                    </p:set>
                                    <p:animEffect transition="in" filter="fade">
                                      <p:cBhvr>
                                        <p:cTn id="35" dur="250"/>
                                        <p:tgtEl>
                                          <p:spTgt spid="132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27"/>
                                        </p:tgtEl>
                                        <p:attrNameLst>
                                          <p:attrName>style.visibility</p:attrName>
                                        </p:attrNameLst>
                                      </p:cBhvr>
                                      <p:to>
                                        <p:strVal val="visible"/>
                                      </p:to>
                                    </p:set>
                                    <p:animEffect transition="in" filter="fade">
                                      <p:cBhvr>
                                        <p:cTn id="38" dur="250"/>
                                        <p:tgtEl>
                                          <p:spTgt spid="132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28"/>
                                        </p:tgtEl>
                                        <p:attrNameLst>
                                          <p:attrName>style.visibility</p:attrName>
                                        </p:attrNameLst>
                                      </p:cBhvr>
                                      <p:to>
                                        <p:strVal val="visible"/>
                                      </p:to>
                                    </p:set>
                                    <p:animEffect transition="in" filter="fade">
                                      <p:cBhvr>
                                        <p:cTn id="41" dur="250"/>
                                        <p:tgtEl>
                                          <p:spTgt spid="132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336"/>
                                        </p:tgtEl>
                                        <p:attrNameLst>
                                          <p:attrName>style.visibility</p:attrName>
                                        </p:attrNameLst>
                                      </p:cBhvr>
                                      <p:to>
                                        <p:strVal val="visible"/>
                                      </p:to>
                                    </p:set>
                                    <p:animEffect transition="in" filter="fade">
                                      <p:cBhvr>
                                        <p:cTn id="44" dur="250"/>
                                        <p:tgtEl>
                                          <p:spTgt spid="133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330"/>
                                        </p:tgtEl>
                                        <p:attrNameLst>
                                          <p:attrName>style.visibility</p:attrName>
                                        </p:attrNameLst>
                                      </p:cBhvr>
                                      <p:to>
                                        <p:strVal val="visible"/>
                                      </p:to>
                                    </p:set>
                                    <p:animEffect transition="in" filter="fade">
                                      <p:cBhvr>
                                        <p:cTn id="47" dur="250"/>
                                        <p:tgtEl>
                                          <p:spTgt spid="133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331"/>
                                        </p:tgtEl>
                                        <p:attrNameLst>
                                          <p:attrName>style.visibility</p:attrName>
                                        </p:attrNameLst>
                                      </p:cBhvr>
                                      <p:to>
                                        <p:strVal val="visible"/>
                                      </p:to>
                                    </p:set>
                                    <p:animEffect transition="in" filter="fade">
                                      <p:cBhvr>
                                        <p:cTn id="50" dur="250"/>
                                        <p:tgtEl>
                                          <p:spTgt spid="133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332"/>
                                        </p:tgtEl>
                                        <p:attrNameLst>
                                          <p:attrName>style.visibility</p:attrName>
                                        </p:attrNameLst>
                                      </p:cBhvr>
                                      <p:to>
                                        <p:strVal val="visible"/>
                                      </p:to>
                                    </p:set>
                                    <p:animEffect transition="in" filter="fade">
                                      <p:cBhvr>
                                        <p:cTn id="53" dur="250"/>
                                        <p:tgtEl>
                                          <p:spTgt spid="133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333"/>
                                        </p:tgtEl>
                                        <p:attrNameLst>
                                          <p:attrName>style.visibility</p:attrName>
                                        </p:attrNameLst>
                                      </p:cBhvr>
                                      <p:to>
                                        <p:strVal val="visible"/>
                                      </p:to>
                                    </p:set>
                                    <p:animEffect transition="in" filter="fade">
                                      <p:cBhvr>
                                        <p:cTn id="56" dur="250"/>
                                        <p:tgtEl>
                                          <p:spTgt spid="133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334"/>
                                        </p:tgtEl>
                                        <p:attrNameLst>
                                          <p:attrName>style.visibility</p:attrName>
                                        </p:attrNameLst>
                                      </p:cBhvr>
                                      <p:to>
                                        <p:strVal val="visible"/>
                                      </p:to>
                                    </p:set>
                                    <p:animEffect transition="in" filter="fade">
                                      <p:cBhvr>
                                        <p:cTn id="59" dur="250"/>
                                        <p:tgtEl>
                                          <p:spTgt spid="133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335"/>
                                        </p:tgtEl>
                                        <p:attrNameLst>
                                          <p:attrName>style.visibility</p:attrName>
                                        </p:attrNameLst>
                                      </p:cBhvr>
                                      <p:to>
                                        <p:strVal val="visible"/>
                                      </p:to>
                                    </p:set>
                                    <p:animEffect transition="in" filter="fade">
                                      <p:cBhvr>
                                        <p:cTn id="62" dur="250"/>
                                        <p:tgtEl>
                                          <p:spTgt spid="1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5" grpId="0" animBg="1"/>
      <p:bldP spid="1319" grpId="0" animBg="1"/>
      <p:bldP spid="1320" grpId="0" animBg="1"/>
      <p:bldP spid="1321" grpId="0" animBg="1"/>
      <p:bldP spid="1322" grpId="0" animBg="1"/>
      <p:bldP spid="1323" grpId="0" animBg="1"/>
      <p:bldP spid="1325" grpId="0" animBg="1"/>
      <p:bldP spid="1326" grpId="0" animBg="1"/>
      <p:bldP spid="1327" grpId="0" animBg="1"/>
      <p:bldP spid="1328" grpId="0" animBg="1"/>
      <p:bldP spid="1329" grpId="0" animBg="1"/>
      <p:bldP spid="1330" grpId="0" animBg="1"/>
      <p:bldP spid="1331" grpId="0" animBg="1"/>
      <p:bldP spid="1332" grpId="0" animBg="1"/>
      <p:bldP spid="1333" grpId="0" animBg="1"/>
      <p:bldP spid="1334" grpId="0" animBg="1"/>
      <p:bldP spid="1335" grpId="0" animBg="1"/>
      <p:bldP spid="13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448" y="476672"/>
            <a:ext cx="8490833" cy="1218795"/>
          </a:xfrm>
        </p:spPr>
        <p:txBody>
          <a:bodyPr/>
          <a:lstStyle/>
          <a:p>
            <a:r>
              <a:rPr lang="en-US" altLang="zh-TW" sz="4400" dirty="0">
                <a:latin typeface="+mj-lt"/>
              </a:rPr>
              <a:t>Microsoft</a:t>
            </a:r>
            <a:r>
              <a:rPr lang="en-US" sz="4400" dirty="0">
                <a:latin typeface="+mj-lt"/>
              </a:rPr>
              <a:t> Azure </a:t>
            </a:r>
            <a:r>
              <a:rPr lang="zh-TW" altLang="en-US" sz="4400" dirty="0">
                <a:latin typeface="+mj-lt"/>
              </a:rPr>
              <a:t>與各項</a:t>
            </a:r>
            <a:r>
              <a:rPr lang="zh-TW" altLang="en-US" sz="4400" dirty="0"/>
              <a:t>資安標準</a:t>
            </a:r>
            <a:endParaRPr lang="en-US" sz="4400" dirty="0"/>
          </a:p>
        </p:txBody>
      </p:sp>
      <p:graphicFrame>
        <p:nvGraphicFramePr>
          <p:cNvPr id="3" name="Content Placeholder 6"/>
          <p:cNvGraphicFramePr>
            <a:graphicFrameLocks/>
          </p:cNvGraphicFramePr>
          <p:nvPr>
            <p:extLst>
              <p:ext uri="{D42A27DB-BD31-4B8C-83A1-F6EECF244321}">
                <p14:modId xmlns:p14="http://schemas.microsoft.com/office/powerpoint/2010/main" val="578644835"/>
              </p:ext>
            </p:extLst>
          </p:nvPr>
        </p:nvGraphicFramePr>
        <p:xfrm>
          <a:off x="1199457" y="1616488"/>
          <a:ext cx="7318298" cy="4635976"/>
        </p:xfrm>
        <a:graphic>
          <a:graphicData uri="http://schemas.openxmlformats.org/drawingml/2006/table">
            <a:tbl>
              <a:tblPr firstRow="1" bandRow="1">
                <a:tableStyleId>{5C22544A-7EE6-4342-B048-85BDC9FD1C3A}</a:tableStyleId>
              </a:tblPr>
              <a:tblGrid>
                <a:gridCol w="1739298"/>
                <a:gridCol w="3685927"/>
                <a:gridCol w="1893073"/>
              </a:tblGrid>
              <a:tr h="389856">
                <a:tc>
                  <a:txBody>
                    <a:bodyPr/>
                    <a:lstStyle/>
                    <a:p>
                      <a:r>
                        <a:rPr lang="zh-TW" altLang="en-US" sz="2800" dirty="0" smtClean="0">
                          <a:solidFill>
                            <a:schemeClr val="lt1">
                              <a:alpha val="99000"/>
                            </a:schemeClr>
                          </a:solidFill>
                          <a:latin typeface="Segoe UI Light" pitchFamily="34" charset="0"/>
                        </a:rPr>
                        <a:t>國際標準</a:t>
                      </a:r>
                      <a:endParaRPr lang="en-US" sz="2800" dirty="0">
                        <a:solidFill>
                          <a:schemeClr val="lt1">
                            <a:alpha val="99000"/>
                          </a:schemeClr>
                        </a:solidFill>
                        <a:latin typeface="Segoe UI Light" pitchFamily="34" charset="0"/>
                      </a:endParaRPr>
                    </a:p>
                  </a:txBody>
                  <a:tcPr marL="51462" marR="51462" marT="34299" marB="34299">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r>
                        <a:rPr lang="zh-TW" altLang="en-US" sz="2800" dirty="0" smtClean="0">
                          <a:solidFill>
                            <a:schemeClr val="lt1">
                              <a:alpha val="99000"/>
                            </a:schemeClr>
                          </a:solidFill>
                          <a:latin typeface="Segoe UI Light" pitchFamily="34" charset="0"/>
                        </a:rPr>
                        <a:t>描述</a:t>
                      </a:r>
                      <a:endParaRPr lang="en-US" sz="2800" dirty="0">
                        <a:solidFill>
                          <a:schemeClr val="lt1">
                            <a:alpha val="99000"/>
                          </a:schemeClr>
                        </a:solidFill>
                        <a:latin typeface="Segoe UI Light" pitchFamily="34" charset="0"/>
                      </a:endParaRPr>
                    </a:p>
                  </a:txBody>
                  <a:tcPr marL="51462" marR="51462" marT="34299" marB="34299">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r>
                        <a:rPr lang="zh-TW" altLang="en-US" sz="2800" dirty="0" smtClean="0">
                          <a:solidFill>
                            <a:schemeClr val="lt1">
                              <a:alpha val="99000"/>
                            </a:schemeClr>
                          </a:solidFill>
                          <a:latin typeface="Segoe UI Light" pitchFamily="34" charset="0"/>
                        </a:rPr>
                        <a:t>認證狀態</a:t>
                      </a:r>
                      <a:endParaRPr lang="en-US" sz="2800" dirty="0">
                        <a:solidFill>
                          <a:schemeClr val="lt1">
                            <a:alpha val="99000"/>
                          </a:schemeClr>
                        </a:solidFill>
                        <a:latin typeface="Segoe UI Light" pitchFamily="34" charset="0"/>
                      </a:endParaRPr>
                    </a:p>
                  </a:txBody>
                  <a:tcPr marL="51462" marR="51462" marT="34299" marB="34299">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r>
              <a:tr h="559150">
                <a:tc>
                  <a:txBody>
                    <a:bodyPr/>
                    <a:lstStyle/>
                    <a:p>
                      <a:r>
                        <a:rPr kumimoji="0" lang="en-US" sz="1600" b="0" i="0" u="none" strike="noStrike" kern="1200" cap="none" spc="0" normalizeH="0" baseline="0" dirty="0" smtClean="0">
                          <a:ln>
                            <a:noFill/>
                          </a:ln>
                          <a:solidFill>
                            <a:schemeClr val="bg2">
                              <a:alpha val="99000"/>
                            </a:schemeClr>
                          </a:solidFill>
                          <a:effectLst/>
                          <a:uLnTx/>
                          <a:uFillTx/>
                          <a:latin typeface="+mn-lt"/>
                          <a:ea typeface="+mn-ea"/>
                          <a:cs typeface="+mn-cs"/>
                        </a:rPr>
                        <a:t>EU-US Safe Harbor Framework</a:t>
                      </a:r>
                      <a:endParaRPr kumimoji="0" lang="en-US" sz="1600" b="0" i="0" u="none" strike="noStrike" kern="1200" cap="none" spc="0" normalizeH="0" baseline="0" dirty="0">
                        <a:ln>
                          <a:noFill/>
                        </a:ln>
                        <a:solidFill>
                          <a:schemeClr val="bg2">
                            <a:alpha val="99000"/>
                          </a:schemeClr>
                        </a:solidFill>
                        <a:effectLst/>
                        <a:uLnTx/>
                        <a:uFillTx/>
                        <a:latin typeface="+mn-lt"/>
                        <a:ea typeface="+mn-ea"/>
                        <a:cs typeface="+mn-cs"/>
                      </a:endParaRPr>
                    </a:p>
                  </a:txBody>
                  <a:tcPr marL="51462" marR="51462" marT="34299" marB="34299">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r>
                        <a:rPr kumimoji="0" lang="zh-TW" altLang="en-US" sz="1600" b="0" i="0" u="none" strike="noStrike" kern="1200" cap="none" spc="0" normalizeH="0" baseline="0" dirty="0" smtClean="0">
                          <a:ln>
                            <a:noFill/>
                          </a:ln>
                          <a:solidFill>
                            <a:schemeClr val="bg2">
                              <a:alpha val="99000"/>
                            </a:schemeClr>
                          </a:solidFill>
                          <a:effectLst/>
                          <a:uLnTx/>
                          <a:uFillTx/>
                          <a:latin typeface="+mn-lt"/>
                          <a:ea typeface="+mn-ea"/>
                          <a:cs typeface="+mn-cs"/>
                        </a:rPr>
                        <a:t>歐盟對美國資料隱私規範</a:t>
                      </a:r>
                      <a:endParaRPr kumimoji="0" lang="en-US" sz="1600" b="0" i="0" u="none" strike="noStrike" kern="1200" cap="none" spc="0" normalizeH="0" baseline="0" dirty="0">
                        <a:ln>
                          <a:noFill/>
                        </a:ln>
                        <a:solidFill>
                          <a:schemeClr val="bg2">
                            <a:alpha val="99000"/>
                          </a:schemeClr>
                        </a:solidFill>
                        <a:effectLst/>
                        <a:uLnTx/>
                        <a:uFillTx/>
                        <a:latin typeface="+mn-lt"/>
                        <a:ea typeface="+mn-ea"/>
                        <a:cs typeface="+mn-cs"/>
                      </a:endParaRPr>
                    </a:p>
                  </a:txBody>
                  <a:tcPr marL="51462" marR="51462" marT="34299" marB="34299">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r>
                        <a:rPr kumimoji="0" lang="zh-TW" altLang="en-US" sz="1600" b="0" i="0" u="none" strike="noStrike" kern="1200" cap="none" spc="0" normalizeH="0" baseline="0" dirty="0" smtClean="0">
                          <a:ln>
                            <a:noFill/>
                          </a:ln>
                          <a:solidFill>
                            <a:schemeClr val="bg2">
                              <a:alpha val="99000"/>
                            </a:schemeClr>
                          </a:solidFill>
                          <a:effectLst/>
                          <a:uLnTx/>
                          <a:uFillTx/>
                          <a:latin typeface="+mn-lt"/>
                          <a:ea typeface="+mn-ea"/>
                          <a:cs typeface="+mn-cs"/>
                        </a:rPr>
                        <a:t>完成</a:t>
                      </a:r>
                      <a:endParaRPr kumimoji="0" lang="en-US" sz="1600" b="0" i="0" u="none" strike="noStrike" kern="1200" cap="none" spc="0" normalizeH="0" baseline="0" dirty="0">
                        <a:ln>
                          <a:noFill/>
                        </a:ln>
                        <a:solidFill>
                          <a:schemeClr val="bg2">
                            <a:alpha val="99000"/>
                          </a:schemeClr>
                        </a:solidFill>
                        <a:effectLst/>
                        <a:uLnTx/>
                        <a:uFillTx/>
                        <a:latin typeface="+mn-lt"/>
                        <a:ea typeface="+mn-ea"/>
                        <a:cs typeface="+mn-cs"/>
                      </a:endParaRPr>
                    </a:p>
                  </a:txBody>
                  <a:tcPr marL="51462" marR="51462" marT="34299" marB="34299">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lumMod val="95000"/>
                      </a:schemeClr>
                    </a:solidFill>
                  </a:tcPr>
                </a:tc>
              </a:tr>
              <a:tr h="471908">
                <a:tc>
                  <a:txBody>
                    <a:bodyPr/>
                    <a:lstStyle/>
                    <a:p>
                      <a:r>
                        <a:rPr kumimoji="0" lang="en-US" sz="1600" b="0" i="0" u="none" strike="noStrike" kern="1200" cap="none" spc="0" normalizeH="0" baseline="0" dirty="0" smtClean="0">
                          <a:ln>
                            <a:noFill/>
                          </a:ln>
                          <a:solidFill>
                            <a:schemeClr val="bg2">
                              <a:alpha val="99000"/>
                            </a:schemeClr>
                          </a:solidFill>
                          <a:effectLst/>
                          <a:uLnTx/>
                          <a:uFillTx/>
                          <a:latin typeface="+mn-lt"/>
                          <a:ea typeface="+mn-ea"/>
                          <a:cs typeface="+mn-cs"/>
                        </a:rPr>
                        <a:t>ISO27001</a:t>
                      </a:r>
                      <a:endParaRPr kumimoji="0" lang="en-US" sz="1600" b="0" i="0" u="none" strike="noStrike" kern="1200" cap="none" spc="0" normalizeH="0" baseline="0" dirty="0">
                        <a:ln>
                          <a:noFill/>
                        </a:ln>
                        <a:solidFill>
                          <a:schemeClr val="bg2">
                            <a:alpha val="99000"/>
                          </a:schemeClr>
                        </a:solidFill>
                        <a:effectLst/>
                        <a:uLnTx/>
                        <a:uFillTx/>
                        <a:latin typeface="+mn-lt"/>
                        <a:ea typeface="+mn-ea"/>
                        <a:cs typeface="+mn-cs"/>
                      </a:endParaRPr>
                    </a:p>
                  </a:txBody>
                  <a:tcPr marL="51462" marR="51462" marT="34299" marB="34299">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85000"/>
                      </a:schemeClr>
                    </a:solidFill>
                  </a:tcPr>
                </a:tc>
                <a:tc>
                  <a:txBody>
                    <a:bodyPr/>
                    <a:lstStyle/>
                    <a:p>
                      <a:r>
                        <a:rPr kumimoji="0" lang="en-US" altLang="zh-TW" sz="1600" b="0" i="0" u="none" strike="noStrike" kern="1200" cap="none" spc="0" normalizeH="0" baseline="0" dirty="0" smtClean="0">
                          <a:ln>
                            <a:noFill/>
                          </a:ln>
                          <a:solidFill>
                            <a:schemeClr val="bg2">
                              <a:alpha val="99000"/>
                            </a:schemeClr>
                          </a:solidFill>
                          <a:effectLst/>
                          <a:uLnTx/>
                          <a:uFillTx/>
                          <a:latin typeface="+mn-lt"/>
                          <a:ea typeface="+mn-ea"/>
                          <a:cs typeface="+mn-cs"/>
                        </a:rPr>
                        <a:t>ISO</a:t>
                      </a:r>
                      <a:r>
                        <a:rPr kumimoji="0" lang="zh-TW" altLang="en-US" sz="1600" b="0" i="0" u="none" strike="noStrike" kern="1200" cap="none" spc="0" normalizeH="0" baseline="0" dirty="0" smtClean="0">
                          <a:ln>
                            <a:noFill/>
                          </a:ln>
                          <a:solidFill>
                            <a:schemeClr val="bg2">
                              <a:alpha val="99000"/>
                            </a:schemeClr>
                          </a:solidFill>
                          <a:effectLst/>
                          <a:uLnTx/>
                          <a:uFillTx/>
                          <a:latin typeface="+mn-lt"/>
                          <a:ea typeface="+mn-ea"/>
                          <a:cs typeface="+mn-cs"/>
                        </a:rPr>
                        <a:t> 國際資安標準</a:t>
                      </a:r>
                      <a:endParaRPr kumimoji="0" lang="en-US" sz="1600" b="0" i="0" u="none" strike="noStrike" kern="1200" cap="none" spc="0" normalizeH="0" baseline="0" dirty="0">
                        <a:ln>
                          <a:noFill/>
                        </a:ln>
                        <a:solidFill>
                          <a:schemeClr val="bg2">
                            <a:alpha val="99000"/>
                          </a:schemeClr>
                        </a:solidFill>
                        <a:effectLst/>
                        <a:uLnTx/>
                        <a:uFillTx/>
                        <a:latin typeface="+mn-lt"/>
                        <a:ea typeface="+mn-ea"/>
                        <a:cs typeface="+mn-cs"/>
                      </a:endParaRPr>
                    </a:p>
                  </a:txBody>
                  <a:tcPr marL="51462" marR="51462" marT="34299" marB="34299">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85000"/>
                      </a:schemeClr>
                    </a:solidFill>
                  </a:tcPr>
                </a:tc>
                <a:tc>
                  <a:txBody>
                    <a:bodyPr/>
                    <a:lstStyle/>
                    <a:p>
                      <a:r>
                        <a:rPr kumimoji="0" lang="zh-TW" altLang="en-US" sz="1600" b="0" i="0" u="none" strike="noStrike" kern="1200" cap="none" spc="0" normalizeH="0" baseline="0" dirty="0" smtClean="0">
                          <a:ln>
                            <a:noFill/>
                          </a:ln>
                          <a:solidFill>
                            <a:schemeClr val="bg2">
                              <a:alpha val="99000"/>
                            </a:schemeClr>
                          </a:solidFill>
                          <a:effectLst/>
                          <a:uLnTx/>
                          <a:uFillTx/>
                          <a:latin typeface="+mn-lt"/>
                          <a:ea typeface="+mn-ea"/>
                          <a:cs typeface="+mn-cs"/>
                        </a:rPr>
                        <a:t>完成</a:t>
                      </a:r>
                      <a:endParaRPr kumimoji="0" lang="en-US" altLang="zh-TW" sz="1600" b="0" i="0" u="none" strike="noStrike" kern="1200" cap="none" spc="0" normalizeH="0" baseline="0" dirty="0" smtClean="0">
                        <a:ln>
                          <a:noFill/>
                        </a:ln>
                        <a:solidFill>
                          <a:schemeClr val="bg2">
                            <a:alpha val="99000"/>
                          </a:schemeClr>
                        </a:solidFill>
                        <a:effectLst/>
                        <a:uLnTx/>
                        <a:uFillTx/>
                        <a:latin typeface="+mn-lt"/>
                        <a:ea typeface="+mn-ea"/>
                        <a:cs typeface="+mn-cs"/>
                      </a:endParaRPr>
                    </a:p>
                    <a:p>
                      <a:r>
                        <a:rPr kumimoji="0" lang="en-US" sz="1600" b="0" i="0" u="none" strike="noStrike" kern="1200" cap="none" spc="0" normalizeH="0" baseline="0" dirty="0" smtClean="0">
                          <a:ln>
                            <a:noFill/>
                          </a:ln>
                          <a:solidFill>
                            <a:schemeClr val="bg2">
                              <a:alpha val="99000"/>
                            </a:schemeClr>
                          </a:solidFill>
                          <a:effectLst/>
                          <a:uLnTx/>
                          <a:uFillTx/>
                          <a:latin typeface="+mn-lt"/>
                          <a:ea typeface="+mn-ea"/>
                          <a:cs typeface="+mn-cs"/>
                        </a:rPr>
                        <a:t>(core services)</a:t>
                      </a:r>
                      <a:endParaRPr kumimoji="0" lang="en-US" sz="1600" b="0" i="0" u="none" strike="noStrike" kern="1200" cap="none" spc="0" normalizeH="0" baseline="0" dirty="0">
                        <a:ln>
                          <a:noFill/>
                        </a:ln>
                        <a:solidFill>
                          <a:schemeClr val="bg2">
                            <a:alpha val="99000"/>
                          </a:schemeClr>
                        </a:solidFill>
                        <a:effectLst/>
                        <a:uLnTx/>
                        <a:uFillTx/>
                        <a:latin typeface="+mn-lt"/>
                        <a:ea typeface="+mn-ea"/>
                        <a:cs typeface="+mn-cs"/>
                      </a:endParaRPr>
                    </a:p>
                  </a:txBody>
                  <a:tcPr marL="51462" marR="51462" marT="34299" marB="34299">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85000"/>
                      </a:schemeClr>
                    </a:solidFill>
                  </a:tcPr>
                </a:tc>
              </a:tr>
              <a:tr h="397618">
                <a:tc>
                  <a:txBody>
                    <a:bodyPr/>
                    <a:lstStyle/>
                    <a:p>
                      <a:r>
                        <a:rPr kumimoji="0" lang="en-US" altLang="zh-TW" sz="1600" b="0" i="0" u="none" strike="noStrike" kern="1200" cap="none" spc="0" normalizeH="0" baseline="0" dirty="0" smtClean="0">
                          <a:ln>
                            <a:noFill/>
                          </a:ln>
                          <a:solidFill>
                            <a:schemeClr val="bg2">
                              <a:alpha val="99000"/>
                            </a:schemeClr>
                          </a:solidFill>
                          <a:effectLst/>
                          <a:uLnTx/>
                          <a:uFillTx/>
                          <a:latin typeface="+mn-lt"/>
                          <a:ea typeface="+mn-ea"/>
                          <a:cs typeface="+mn-cs"/>
                        </a:rPr>
                        <a:t>PCI</a:t>
                      </a:r>
                      <a:r>
                        <a:rPr kumimoji="0" lang="zh-TW" altLang="en-US" sz="1600" b="0" i="0" u="none" strike="noStrike" kern="1200" cap="none" spc="0" normalizeH="0" baseline="0" dirty="0" smtClean="0">
                          <a:ln>
                            <a:noFill/>
                          </a:ln>
                          <a:solidFill>
                            <a:schemeClr val="bg2">
                              <a:alpha val="99000"/>
                            </a:schemeClr>
                          </a:solidFill>
                          <a:effectLst/>
                          <a:uLnTx/>
                          <a:uFillTx/>
                          <a:latin typeface="+mn-lt"/>
                          <a:ea typeface="+mn-ea"/>
                          <a:cs typeface="+mn-cs"/>
                        </a:rPr>
                        <a:t> </a:t>
                      </a:r>
                      <a:r>
                        <a:rPr kumimoji="0" lang="en-US" altLang="zh-TW" sz="1600" b="0" i="0" u="none" strike="noStrike" kern="1200" cap="none" spc="0" normalizeH="0" baseline="0" dirty="0" smtClean="0">
                          <a:ln>
                            <a:noFill/>
                          </a:ln>
                          <a:solidFill>
                            <a:schemeClr val="bg2">
                              <a:alpha val="99000"/>
                            </a:schemeClr>
                          </a:solidFill>
                          <a:effectLst/>
                          <a:uLnTx/>
                          <a:uFillTx/>
                          <a:latin typeface="+mn-lt"/>
                          <a:ea typeface="+mn-ea"/>
                          <a:cs typeface="+mn-cs"/>
                        </a:rPr>
                        <a:t>DSS</a:t>
                      </a:r>
                      <a:r>
                        <a:rPr kumimoji="0" lang="zh-TW" altLang="en-US" sz="1600" b="0" i="0" u="none" strike="noStrike" kern="1200" cap="none" spc="0" normalizeH="0" baseline="0" dirty="0" smtClean="0">
                          <a:ln>
                            <a:noFill/>
                          </a:ln>
                          <a:solidFill>
                            <a:schemeClr val="bg2">
                              <a:alpha val="99000"/>
                            </a:schemeClr>
                          </a:solidFill>
                          <a:effectLst/>
                          <a:uLnTx/>
                          <a:uFillTx/>
                          <a:latin typeface="+mn-lt"/>
                          <a:ea typeface="+mn-ea"/>
                          <a:cs typeface="+mn-cs"/>
                        </a:rPr>
                        <a:t> </a:t>
                      </a:r>
                      <a:r>
                        <a:rPr kumimoji="0" lang="en-US" altLang="zh-TW" sz="1600" b="0" i="0" u="none" strike="noStrike" kern="1200" cap="none" spc="0" normalizeH="0" baseline="0" dirty="0" smtClean="0">
                          <a:ln>
                            <a:noFill/>
                          </a:ln>
                          <a:solidFill>
                            <a:schemeClr val="bg2">
                              <a:alpha val="99000"/>
                            </a:schemeClr>
                          </a:solidFill>
                          <a:effectLst/>
                          <a:uLnTx/>
                          <a:uFillTx/>
                          <a:latin typeface="+mn-lt"/>
                          <a:ea typeface="+mn-ea"/>
                          <a:cs typeface="+mn-cs"/>
                        </a:rPr>
                        <a:t>Level</a:t>
                      </a:r>
                      <a:r>
                        <a:rPr kumimoji="0" lang="zh-TW" altLang="en-US" sz="1600" b="0" i="0" u="none" strike="noStrike" kern="1200" cap="none" spc="0" normalizeH="0" baseline="0" dirty="0" smtClean="0">
                          <a:ln>
                            <a:noFill/>
                          </a:ln>
                          <a:solidFill>
                            <a:schemeClr val="bg2">
                              <a:alpha val="99000"/>
                            </a:schemeClr>
                          </a:solidFill>
                          <a:effectLst/>
                          <a:uLnTx/>
                          <a:uFillTx/>
                          <a:latin typeface="+mn-lt"/>
                          <a:ea typeface="+mn-ea"/>
                          <a:cs typeface="+mn-cs"/>
                        </a:rPr>
                        <a:t> </a:t>
                      </a:r>
                      <a:r>
                        <a:rPr kumimoji="0" lang="en-US" altLang="zh-TW" sz="1600" b="0" i="0" u="none" strike="noStrike" kern="1200" cap="none" spc="0" normalizeH="0" baseline="0" dirty="0" smtClean="0">
                          <a:ln>
                            <a:noFill/>
                          </a:ln>
                          <a:solidFill>
                            <a:schemeClr val="bg2">
                              <a:alpha val="99000"/>
                            </a:schemeClr>
                          </a:solidFill>
                          <a:effectLst/>
                          <a:uLnTx/>
                          <a:uFillTx/>
                          <a:latin typeface="+mn-lt"/>
                          <a:ea typeface="+mn-ea"/>
                          <a:cs typeface="+mn-cs"/>
                        </a:rPr>
                        <a:t>1</a:t>
                      </a:r>
                      <a:endParaRPr kumimoji="0" lang="en-US" sz="1600" b="0" i="0" u="none" strike="noStrike" kern="1200" cap="none" spc="0" normalizeH="0" baseline="0" dirty="0">
                        <a:ln>
                          <a:noFill/>
                        </a:ln>
                        <a:solidFill>
                          <a:schemeClr val="bg2">
                            <a:alpha val="99000"/>
                          </a:schemeClr>
                        </a:solidFill>
                        <a:effectLst/>
                        <a:uLnTx/>
                        <a:uFillTx/>
                        <a:latin typeface="+mn-lt"/>
                        <a:ea typeface="+mn-ea"/>
                        <a:cs typeface="+mn-cs"/>
                      </a:endParaRPr>
                    </a:p>
                  </a:txBody>
                  <a:tcPr marL="51462" marR="51462" marT="34299" marB="34299">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r>
                        <a:rPr kumimoji="0" lang="zh-TW" altLang="en-US" sz="1600" b="0" i="0" u="none" strike="noStrike" kern="1200" cap="none" spc="0" normalizeH="0" baseline="0" dirty="0" smtClean="0">
                          <a:ln>
                            <a:noFill/>
                          </a:ln>
                          <a:solidFill>
                            <a:schemeClr val="bg2">
                              <a:alpha val="99000"/>
                            </a:schemeClr>
                          </a:solidFill>
                          <a:effectLst/>
                          <a:uLnTx/>
                          <a:uFillTx/>
                          <a:latin typeface="+mn-lt"/>
                          <a:ea typeface="+mn-ea"/>
                          <a:cs typeface="+mn-cs"/>
                        </a:rPr>
                        <a:t>支付卡產業資料安全標準</a:t>
                      </a:r>
                      <a:endParaRPr kumimoji="0" lang="en-US" sz="1600" b="0" i="0" u="none" strike="noStrike" kern="1200" cap="none" spc="0" normalizeH="0" baseline="0" dirty="0">
                        <a:ln>
                          <a:noFill/>
                        </a:ln>
                        <a:solidFill>
                          <a:schemeClr val="bg2">
                            <a:alpha val="99000"/>
                          </a:schemeClr>
                        </a:solidFill>
                        <a:effectLst/>
                        <a:uLnTx/>
                        <a:uFillTx/>
                        <a:latin typeface="+mn-lt"/>
                        <a:ea typeface="+mn-ea"/>
                        <a:cs typeface="+mn-cs"/>
                      </a:endParaRPr>
                    </a:p>
                  </a:txBody>
                  <a:tcPr marL="51462" marR="51462" marT="34299" marB="34299">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r>
                        <a:rPr kumimoji="0" lang="zh-TW" altLang="en-US" sz="1600" b="0" i="0" u="none" strike="noStrike" kern="1200" cap="none" spc="0" normalizeH="0" baseline="0" dirty="0" smtClean="0">
                          <a:ln>
                            <a:noFill/>
                          </a:ln>
                          <a:solidFill>
                            <a:schemeClr val="bg2">
                              <a:alpha val="99000"/>
                            </a:schemeClr>
                          </a:solidFill>
                          <a:effectLst/>
                          <a:uLnTx/>
                          <a:uFillTx/>
                          <a:latin typeface="+mn-lt"/>
                          <a:ea typeface="+mn-ea"/>
                          <a:cs typeface="+mn-cs"/>
                        </a:rPr>
                        <a:t>完成</a:t>
                      </a:r>
                      <a:endParaRPr kumimoji="0" lang="en-US" altLang="zh-TW" sz="1600" b="0" i="0" u="none" strike="noStrike" kern="1200" cap="none" spc="0" normalizeH="0" baseline="0" dirty="0" smtClean="0">
                        <a:ln>
                          <a:noFill/>
                        </a:ln>
                        <a:solidFill>
                          <a:schemeClr val="bg2">
                            <a:alpha val="99000"/>
                          </a:schemeClr>
                        </a:solidFill>
                        <a:effectLst/>
                        <a:uLnTx/>
                        <a:uFillTx/>
                        <a:latin typeface="+mn-lt"/>
                        <a:ea typeface="+mn-ea"/>
                        <a:cs typeface="+mn-cs"/>
                      </a:endParaRPr>
                    </a:p>
                    <a:p>
                      <a:r>
                        <a:rPr kumimoji="0" lang="en-US" altLang="zh-TW" sz="1600" b="0" i="0" u="none" strike="noStrike" kern="1200" cap="none" spc="0" normalizeH="0" baseline="0" dirty="0" smtClean="0">
                          <a:ln>
                            <a:noFill/>
                          </a:ln>
                          <a:solidFill>
                            <a:schemeClr val="bg2">
                              <a:alpha val="99000"/>
                            </a:schemeClr>
                          </a:solidFill>
                          <a:effectLst/>
                          <a:uLnTx/>
                          <a:uFillTx/>
                          <a:latin typeface="+mn-lt"/>
                          <a:ea typeface="+mn-ea"/>
                          <a:cs typeface="+mn-cs"/>
                        </a:rPr>
                        <a:t>(core services)</a:t>
                      </a:r>
                      <a:endParaRPr kumimoji="0" lang="en-US" altLang="zh-TW" sz="1600" b="0" i="0" u="none" strike="noStrike" kern="1200" cap="none" spc="0" normalizeH="0" baseline="0" dirty="0">
                        <a:ln>
                          <a:noFill/>
                        </a:ln>
                        <a:solidFill>
                          <a:schemeClr val="bg2">
                            <a:alpha val="99000"/>
                          </a:schemeClr>
                        </a:solidFill>
                        <a:effectLst/>
                        <a:uLnTx/>
                        <a:uFillTx/>
                        <a:latin typeface="+mn-lt"/>
                        <a:ea typeface="+mn-ea"/>
                        <a:cs typeface="+mn-cs"/>
                      </a:endParaRPr>
                    </a:p>
                  </a:txBody>
                  <a:tcPr marL="51462" marR="51462" marT="34299" marB="34299">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r>
              <a:tr h="472171">
                <a:tc>
                  <a:txBody>
                    <a:bodyPr/>
                    <a:lstStyle/>
                    <a:p>
                      <a:r>
                        <a:rPr kumimoji="0" lang="en-US" sz="1600" b="0" i="0" u="none" strike="noStrike" kern="1200" cap="none" spc="0" normalizeH="0" baseline="0" dirty="0" smtClean="0">
                          <a:ln>
                            <a:noFill/>
                          </a:ln>
                          <a:solidFill>
                            <a:schemeClr val="bg2">
                              <a:alpha val="99000"/>
                            </a:schemeClr>
                          </a:solidFill>
                          <a:effectLst/>
                          <a:uLnTx/>
                          <a:uFillTx/>
                          <a:latin typeface="+mn-lt"/>
                          <a:ea typeface="+mn-ea"/>
                          <a:cs typeface="+mn-cs"/>
                        </a:rPr>
                        <a:t>SSAE 16 (SOC 1 Type 2)</a:t>
                      </a:r>
                      <a:endParaRPr kumimoji="0" lang="en-US" sz="1600" b="0" i="0" u="none" strike="noStrike" kern="1200" cap="none" spc="0" normalizeH="0" baseline="0" dirty="0">
                        <a:ln>
                          <a:noFill/>
                        </a:ln>
                        <a:solidFill>
                          <a:schemeClr val="bg2">
                            <a:alpha val="99000"/>
                          </a:schemeClr>
                        </a:solidFill>
                        <a:effectLst/>
                        <a:uLnTx/>
                        <a:uFillTx/>
                        <a:latin typeface="+mn-lt"/>
                        <a:ea typeface="+mn-ea"/>
                        <a:cs typeface="+mn-cs"/>
                      </a:endParaRPr>
                    </a:p>
                  </a:txBody>
                  <a:tcPr marL="51462" marR="51462" marT="34299" marB="34299">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85000"/>
                      </a:schemeClr>
                    </a:solidFill>
                  </a:tcPr>
                </a:tc>
                <a:tc>
                  <a:txBody>
                    <a:bodyPr/>
                    <a:lstStyle/>
                    <a:p>
                      <a:pPr marL="0" marR="0" indent="0" algn="l" defTabSz="767844"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dirty="0" smtClean="0">
                          <a:ln>
                            <a:noFill/>
                          </a:ln>
                          <a:solidFill>
                            <a:schemeClr val="bg2">
                              <a:alpha val="99000"/>
                            </a:schemeClr>
                          </a:solidFill>
                          <a:effectLst/>
                          <a:uLnTx/>
                          <a:uFillTx/>
                          <a:latin typeface="+mn-lt"/>
                          <a:ea typeface="+mn-ea"/>
                          <a:cs typeface="+mn-cs"/>
                        </a:rPr>
                        <a:t>美國會計與稽核規範，取代</a:t>
                      </a:r>
                      <a:r>
                        <a:rPr kumimoji="0" lang="en-US" sz="1600" b="0" i="0" u="none" strike="noStrike" kern="1200" cap="none" spc="0" normalizeH="0" baseline="0" dirty="0" smtClean="0">
                          <a:ln>
                            <a:noFill/>
                          </a:ln>
                          <a:solidFill>
                            <a:schemeClr val="bg2">
                              <a:alpha val="99000"/>
                            </a:schemeClr>
                          </a:solidFill>
                          <a:effectLst/>
                          <a:uLnTx/>
                          <a:uFillTx/>
                          <a:latin typeface="+mn-lt"/>
                          <a:ea typeface="+mn-ea"/>
                          <a:cs typeface="+mn-cs"/>
                        </a:rPr>
                        <a:t> SAS 70 Type 2</a:t>
                      </a:r>
                      <a:endParaRPr kumimoji="0" lang="en-US" sz="1600" b="0" i="0" u="none" strike="noStrike" kern="1200" cap="none" spc="0" normalizeH="0" baseline="0" dirty="0">
                        <a:ln>
                          <a:noFill/>
                        </a:ln>
                        <a:solidFill>
                          <a:schemeClr val="bg2">
                            <a:alpha val="99000"/>
                          </a:schemeClr>
                        </a:solidFill>
                        <a:effectLst/>
                        <a:uLnTx/>
                        <a:uFillTx/>
                        <a:latin typeface="+mn-lt"/>
                        <a:ea typeface="+mn-ea"/>
                        <a:cs typeface="+mn-cs"/>
                      </a:endParaRPr>
                    </a:p>
                  </a:txBody>
                  <a:tcPr marL="51462" marR="51462" marT="34299" marB="34299">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85000"/>
                      </a:schemeClr>
                    </a:solidFill>
                  </a:tcPr>
                </a:tc>
                <a:tc>
                  <a:txBody>
                    <a:bodyPr/>
                    <a:lstStyle/>
                    <a:p>
                      <a:r>
                        <a:rPr kumimoji="0" lang="zh-TW" altLang="en-US" sz="1600" b="0" i="0" u="none" strike="noStrike" kern="1200" cap="none" spc="0" normalizeH="0" baseline="0" dirty="0" smtClean="0">
                          <a:ln>
                            <a:noFill/>
                          </a:ln>
                          <a:solidFill>
                            <a:schemeClr val="bg2">
                              <a:alpha val="99000"/>
                            </a:schemeClr>
                          </a:solidFill>
                          <a:effectLst/>
                          <a:uLnTx/>
                          <a:uFillTx/>
                          <a:latin typeface="+mn-lt"/>
                          <a:ea typeface="+mn-ea"/>
                          <a:cs typeface="+mn-cs"/>
                        </a:rPr>
                        <a:t>完成 </a:t>
                      </a:r>
                      <a:endParaRPr kumimoji="0" lang="en-US" altLang="zh-TW" sz="1600" b="0" i="0" u="none" strike="noStrike" kern="1200" cap="none" spc="0" normalizeH="0" baseline="0" dirty="0" smtClean="0">
                        <a:ln>
                          <a:noFill/>
                        </a:ln>
                        <a:solidFill>
                          <a:schemeClr val="bg2">
                            <a:alpha val="99000"/>
                          </a:schemeClr>
                        </a:solidFill>
                        <a:effectLst/>
                        <a:uLnTx/>
                        <a:uFillTx/>
                        <a:latin typeface="+mn-lt"/>
                        <a:ea typeface="+mn-ea"/>
                        <a:cs typeface="+mn-cs"/>
                      </a:endParaRPr>
                    </a:p>
                    <a:p>
                      <a:r>
                        <a:rPr kumimoji="0" lang="en-US" sz="1600" b="0" i="0" u="none" strike="noStrike" kern="1200" cap="none" spc="0" normalizeH="0" baseline="0" dirty="0" smtClean="0">
                          <a:ln>
                            <a:noFill/>
                          </a:ln>
                          <a:solidFill>
                            <a:schemeClr val="bg2">
                              <a:alpha val="99000"/>
                            </a:schemeClr>
                          </a:solidFill>
                          <a:effectLst/>
                          <a:uLnTx/>
                          <a:uFillTx/>
                          <a:latin typeface="+mn-lt"/>
                          <a:ea typeface="+mn-ea"/>
                          <a:cs typeface="+mn-cs"/>
                        </a:rPr>
                        <a:t>(core services)</a:t>
                      </a:r>
                      <a:endParaRPr kumimoji="0" lang="en-US" sz="1600" b="0" i="0" u="none" strike="noStrike" kern="1200" cap="none" spc="0" normalizeH="0" baseline="0" dirty="0">
                        <a:ln>
                          <a:noFill/>
                        </a:ln>
                        <a:solidFill>
                          <a:schemeClr val="bg2">
                            <a:alpha val="99000"/>
                          </a:schemeClr>
                        </a:solidFill>
                        <a:effectLst/>
                        <a:uLnTx/>
                        <a:uFillTx/>
                        <a:latin typeface="+mn-lt"/>
                        <a:ea typeface="+mn-ea"/>
                        <a:cs typeface="+mn-cs"/>
                      </a:endParaRPr>
                    </a:p>
                  </a:txBody>
                  <a:tcPr marL="51462" marR="51462" marT="34299" marB="34299">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85000"/>
                      </a:schemeClr>
                    </a:solidFill>
                  </a:tcPr>
                </a:tc>
              </a:tr>
              <a:tr h="559150">
                <a:tc>
                  <a:txBody>
                    <a:bodyPr/>
                    <a:lstStyle/>
                    <a:p>
                      <a:r>
                        <a:rPr kumimoji="0" lang="en-US" sz="1600" b="0" i="0" u="none" strike="noStrike" kern="1200" cap="none" spc="0" normalizeH="0" baseline="0" dirty="0" smtClean="0">
                          <a:ln>
                            <a:noFill/>
                          </a:ln>
                          <a:solidFill>
                            <a:schemeClr val="bg2">
                              <a:alpha val="99000"/>
                            </a:schemeClr>
                          </a:solidFill>
                          <a:effectLst/>
                          <a:uLnTx/>
                          <a:uFillTx/>
                          <a:latin typeface="+mn-lt"/>
                          <a:ea typeface="+mn-ea"/>
                          <a:cs typeface="+mn-cs"/>
                        </a:rPr>
                        <a:t>FISMA / </a:t>
                      </a:r>
                      <a:r>
                        <a:rPr kumimoji="0" lang="en-US" sz="1600" b="0" i="0" u="none" strike="noStrike" kern="1200" cap="none" spc="0" normalizeH="0" baseline="0" dirty="0" err="1" smtClean="0">
                          <a:ln>
                            <a:noFill/>
                          </a:ln>
                          <a:solidFill>
                            <a:schemeClr val="bg2">
                              <a:alpha val="99000"/>
                            </a:schemeClr>
                          </a:solidFill>
                          <a:effectLst/>
                          <a:uLnTx/>
                          <a:uFillTx/>
                          <a:latin typeface="+mn-lt"/>
                          <a:ea typeface="+mn-ea"/>
                          <a:cs typeface="+mn-cs"/>
                        </a:rPr>
                        <a:t>FedRAMP</a:t>
                      </a:r>
                      <a:endParaRPr kumimoji="0" lang="en-US" sz="1600" b="0" i="0" u="none" strike="noStrike" kern="1200" cap="none" spc="0" normalizeH="0" baseline="0" dirty="0">
                        <a:ln>
                          <a:noFill/>
                        </a:ln>
                        <a:solidFill>
                          <a:schemeClr val="bg2">
                            <a:alpha val="99000"/>
                          </a:schemeClr>
                        </a:solidFill>
                        <a:effectLst/>
                        <a:uLnTx/>
                        <a:uFillTx/>
                        <a:latin typeface="+mn-lt"/>
                        <a:ea typeface="+mn-ea"/>
                        <a:cs typeface="+mn-cs"/>
                      </a:endParaRPr>
                    </a:p>
                  </a:txBody>
                  <a:tcPr marL="51462" marR="51462" marT="34299" marB="34299">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r>
                        <a:rPr kumimoji="0" lang="zh-TW" altLang="en-US" sz="1600" b="0" i="0" u="none" strike="noStrike" kern="1200" cap="none" spc="0" normalizeH="0" baseline="0" dirty="0" smtClean="0">
                          <a:ln>
                            <a:noFill/>
                          </a:ln>
                          <a:solidFill>
                            <a:schemeClr val="bg2">
                              <a:alpha val="99000"/>
                            </a:schemeClr>
                          </a:solidFill>
                          <a:effectLst/>
                          <a:uLnTx/>
                          <a:uFillTx/>
                          <a:latin typeface="+mn-lt"/>
                          <a:ea typeface="+mn-ea"/>
                          <a:cs typeface="+mn-cs"/>
                        </a:rPr>
                        <a:t>美國聯邦資訊安全管理法案 </a:t>
                      </a:r>
                      <a:r>
                        <a:rPr kumimoji="0" lang="en-US" altLang="zh-TW" sz="1600" b="0" i="0" u="none" strike="noStrike" kern="1200" cap="none" spc="0" normalizeH="0" baseline="0" dirty="0" smtClean="0">
                          <a:ln>
                            <a:noFill/>
                          </a:ln>
                          <a:solidFill>
                            <a:schemeClr val="bg2">
                              <a:alpha val="99000"/>
                            </a:schemeClr>
                          </a:solidFill>
                          <a:effectLst/>
                          <a:uLnTx/>
                          <a:uFillTx/>
                          <a:latin typeface="+mn-lt"/>
                          <a:ea typeface="+mn-ea"/>
                          <a:cs typeface="+mn-cs"/>
                        </a:rPr>
                        <a:t>Federal Information Security Management Act (FISMA)</a:t>
                      </a:r>
                      <a:endParaRPr kumimoji="0" lang="en-US" sz="1600" b="0" i="0" u="none" strike="noStrike" kern="1200" cap="none" spc="0" normalizeH="0" baseline="0" dirty="0">
                        <a:ln>
                          <a:noFill/>
                        </a:ln>
                        <a:solidFill>
                          <a:schemeClr val="bg2">
                            <a:alpha val="99000"/>
                          </a:schemeClr>
                        </a:solidFill>
                        <a:effectLst/>
                        <a:uLnTx/>
                        <a:uFillTx/>
                        <a:latin typeface="+mn-lt"/>
                        <a:ea typeface="+mn-ea"/>
                        <a:cs typeface="+mn-cs"/>
                      </a:endParaRPr>
                    </a:p>
                  </a:txBody>
                  <a:tcPr marL="51462" marR="51462" marT="34299" marB="34299">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r>
                        <a:rPr kumimoji="0" lang="zh-TW" altLang="en-US" sz="1600" b="0" i="0" u="none" strike="noStrike" kern="1200" cap="none" spc="0" normalizeH="0" baseline="0" dirty="0" smtClean="0">
                          <a:ln>
                            <a:noFill/>
                          </a:ln>
                          <a:solidFill>
                            <a:schemeClr val="bg2">
                              <a:alpha val="99000"/>
                            </a:schemeClr>
                          </a:solidFill>
                          <a:effectLst/>
                          <a:uLnTx/>
                          <a:uFillTx/>
                          <a:latin typeface="+mn-lt"/>
                          <a:ea typeface="+mn-ea"/>
                          <a:cs typeface="+mn-cs"/>
                        </a:rPr>
                        <a:t>完成 </a:t>
                      </a:r>
                      <a:endParaRPr kumimoji="0" lang="en-US" altLang="zh-TW" sz="1600" b="0" i="0" u="none" strike="noStrike" kern="1200" cap="none" spc="0" normalizeH="0" baseline="0" dirty="0" smtClean="0">
                        <a:ln>
                          <a:noFill/>
                        </a:ln>
                        <a:solidFill>
                          <a:schemeClr val="bg2">
                            <a:alpha val="99000"/>
                          </a:schemeClr>
                        </a:solidFill>
                        <a:effectLst/>
                        <a:uLnTx/>
                        <a:uFillTx/>
                        <a:latin typeface="+mn-lt"/>
                        <a:ea typeface="+mn-ea"/>
                        <a:cs typeface="+mn-cs"/>
                      </a:endParaRPr>
                    </a:p>
                    <a:p>
                      <a:r>
                        <a:rPr kumimoji="0" lang="en-US" altLang="zh-TW" sz="1600" b="0" i="0" u="none" strike="noStrike" kern="1200" cap="none" spc="0" normalizeH="0" baseline="0" dirty="0" smtClean="0">
                          <a:ln>
                            <a:noFill/>
                          </a:ln>
                          <a:solidFill>
                            <a:schemeClr val="bg2">
                              <a:alpha val="99000"/>
                            </a:schemeClr>
                          </a:solidFill>
                          <a:effectLst/>
                          <a:uLnTx/>
                          <a:uFillTx/>
                          <a:latin typeface="+mn-lt"/>
                          <a:ea typeface="+mn-ea"/>
                          <a:cs typeface="+mn-cs"/>
                        </a:rPr>
                        <a:t>(</a:t>
                      </a:r>
                      <a:r>
                        <a:rPr kumimoji="0" lang="en-US" altLang="zh-TW" sz="1600" b="0" i="0" u="none" strike="noStrike" kern="1200" cap="none" spc="0" normalizeH="0" baseline="0" smtClean="0">
                          <a:ln>
                            <a:noFill/>
                          </a:ln>
                          <a:solidFill>
                            <a:schemeClr val="bg2">
                              <a:alpha val="99000"/>
                            </a:schemeClr>
                          </a:solidFill>
                          <a:effectLst/>
                          <a:uLnTx/>
                          <a:uFillTx/>
                          <a:latin typeface="+mn-lt"/>
                          <a:ea typeface="+mn-ea"/>
                          <a:cs typeface="+mn-cs"/>
                        </a:rPr>
                        <a:t>GFS Datacenter)</a:t>
                      </a:r>
                      <a:endParaRPr kumimoji="0" lang="en-US" altLang="zh-TW" sz="1600" b="0" i="0" u="none" strike="noStrike" kern="1200" cap="none" spc="0" normalizeH="0" baseline="0" dirty="0" smtClean="0">
                        <a:ln>
                          <a:noFill/>
                        </a:ln>
                        <a:solidFill>
                          <a:schemeClr val="bg2">
                            <a:alpha val="99000"/>
                          </a:schemeClr>
                        </a:solidFill>
                        <a:effectLst/>
                        <a:uLnTx/>
                        <a:uFillTx/>
                        <a:latin typeface="+mn-lt"/>
                        <a:ea typeface="+mn-ea"/>
                        <a:cs typeface="+mn-cs"/>
                      </a:endParaRPr>
                    </a:p>
                  </a:txBody>
                  <a:tcPr marL="51462" marR="51462" marT="34299" marB="34299">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r>
              <a:tr h="472171">
                <a:tc>
                  <a:txBody>
                    <a:bodyPr/>
                    <a:lstStyle/>
                    <a:p>
                      <a:r>
                        <a:rPr kumimoji="0" lang="en-US" sz="1600" b="0" i="0" u="none" strike="noStrike" kern="1200" cap="none" spc="0" normalizeH="0" baseline="0" dirty="0" smtClean="0">
                          <a:ln>
                            <a:noFill/>
                          </a:ln>
                          <a:solidFill>
                            <a:schemeClr val="bg2">
                              <a:alpha val="99000"/>
                            </a:schemeClr>
                          </a:solidFill>
                          <a:effectLst/>
                          <a:uLnTx/>
                          <a:uFillTx/>
                          <a:latin typeface="+mn-lt"/>
                          <a:ea typeface="+mn-ea"/>
                          <a:cs typeface="+mn-cs"/>
                        </a:rPr>
                        <a:t>EU Model Clauses</a:t>
                      </a:r>
                      <a:endParaRPr kumimoji="0" lang="en-US" sz="1600" b="0" i="0" u="none" strike="noStrike" kern="1200" cap="none" spc="0" normalizeH="0" baseline="0" dirty="0">
                        <a:ln>
                          <a:noFill/>
                        </a:ln>
                        <a:solidFill>
                          <a:schemeClr val="bg2">
                            <a:alpha val="99000"/>
                          </a:schemeClr>
                        </a:solidFill>
                        <a:effectLst/>
                        <a:uLnTx/>
                        <a:uFillTx/>
                        <a:latin typeface="+mn-lt"/>
                        <a:ea typeface="+mn-ea"/>
                        <a:cs typeface="+mn-cs"/>
                      </a:endParaRPr>
                    </a:p>
                  </a:txBody>
                  <a:tcPr marL="51462" marR="51462" marT="34299" marB="34299">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85000"/>
                      </a:schemeClr>
                    </a:solidFill>
                  </a:tcPr>
                </a:tc>
                <a:tc>
                  <a:txBody>
                    <a:bodyPr/>
                    <a:lstStyle/>
                    <a:p>
                      <a:r>
                        <a:rPr kumimoji="0" lang="zh-TW" altLang="en-US" sz="1600" b="0" i="0" u="none" strike="noStrike" kern="1200" cap="none" spc="0" normalizeH="0" baseline="0" dirty="0" smtClean="0">
                          <a:ln>
                            <a:noFill/>
                          </a:ln>
                          <a:solidFill>
                            <a:schemeClr val="bg2">
                              <a:alpha val="99000"/>
                            </a:schemeClr>
                          </a:solidFill>
                          <a:effectLst/>
                          <a:uLnTx/>
                          <a:uFillTx/>
                          <a:latin typeface="+mn-lt"/>
                          <a:ea typeface="+mn-ea"/>
                          <a:cs typeface="+mn-cs"/>
                        </a:rPr>
                        <a:t>處理歐盟資訊傳遞至美國相關規範</a:t>
                      </a:r>
                      <a:endParaRPr kumimoji="0" lang="en-US" sz="1600" b="0" i="0" u="none" strike="noStrike" kern="1200" cap="none" spc="0" normalizeH="0" baseline="0" dirty="0">
                        <a:ln>
                          <a:noFill/>
                        </a:ln>
                        <a:solidFill>
                          <a:schemeClr val="bg2">
                            <a:alpha val="99000"/>
                          </a:schemeClr>
                        </a:solidFill>
                        <a:effectLst/>
                        <a:uLnTx/>
                        <a:uFillTx/>
                        <a:latin typeface="+mn-lt"/>
                        <a:ea typeface="+mn-ea"/>
                        <a:cs typeface="+mn-cs"/>
                      </a:endParaRPr>
                    </a:p>
                  </a:txBody>
                  <a:tcPr marL="51462" marR="51462" marT="34299" marB="34299">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85000"/>
                      </a:schemeClr>
                    </a:solidFill>
                  </a:tcPr>
                </a:tc>
                <a:tc>
                  <a:txBody>
                    <a:bodyPr/>
                    <a:lstStyle/>
                    <a:p>
                      <a:r>
                        <a:rPr kumimoji="0" lang="zh-TW" altLang="en-US" sz="1600" b="0" i="0" u="none" strike="noStrike" kern="1200" cap="none" spc="0" normalizeH="0" baseline="0" dirty="0" smtClean="0">
                          <a:ln>
                            <a:noFill/>
                          </a:ln>
                          <a:solidFill>
                            <a:schemeClr val="bg2">
                              <a:alpha val="99000"/>
                            </a:schemeClr>
                          </a:solidFill>
                          <a:effectLst/>
                          <a:uLnTx/>
                          <a:uFillTx/>
                          <a:latin typeface="+mn-lt"/>
                          <a:ea typeface="+mn-ea"/>
                          <a:cs typeface="+mn-cs"/>
                        </a:rPr>
                        <a:t>完成 </a:t>
                      </a:r>
                      <a:endParaRPr kumimoji="0" lang="en-US" altLang="zh-TW" sz="1600" b="0" i="0" u="none" strike="noStrike" kern="1200" cap="none" spc="0" normalizeH="0" baseline="0" dirty="0" smtClean="0">
                        <a:ln>
                          <a:noFill/>
                        </a:ln>
                        <a:solidFill>
                          <a:schemeClr val="bg2">
                            <a:alpha val="99000"/>
                          </a:schemeClr>
                        </a:solidFill>
                        <a:effectLst/>
                        <a:uLnTx/>
                        <a:uFillTx/>
                        <a:latin typeface="+mn-lt"/>
                        <a:ea typeface="+mn-ea"/>
                        <a:cs typeface="+mn-cs"/>
                      </a:endParaRPr>
                    </a:p>
                    <a:p>
                      <a:r>
                        <a:rPr kumimoji="0" lang="en-US" sz="1600" b="0" i="0" u="none" strike="noStrike" kern="1200" cap="none" spc="0" normalizeH="0" baseline="0" dirty="0" smtClean="0">
                          <a:ln>
                            <a:noFill/>
                          </a:ln>
                          <a:solidFill>
                            <a:schemeClr val="bg2">
                              <a:alpha val="99000"/>
                            </a:schemeClr>
                          </a:solidFill>
                          <a:effectLst/>
                          <a:uLnTx/>
                          <a:uFillTx/>
                          <a:latin typeface="+mn-lt"/>
                          <a:ea typeface="+mn-ea"/>
                          <a:cs typeface="+mn-cs"/>
                        </a:rPr>
                        <a:t>(core services)</a:t>
                      </a:r>
                      <a:endParaRPr kumimoji="0" lang="en-US" sz="1600" b="0" i="0" u="none" strike="noStrike" kern="1200" cap="none" spc="0" normalizeH="0" baseline="0" dirty="0">
                        <a:ln>
                          <a:noFill/>
                        </a:ln>
                        <a:solidFill>
                          <a:schemeClr val="bg2">
                            <a:alpha val="99000"/>
                          </a:schemeClr>
                        </a:solidFill>
                        <a:effectLst/>
                        <a:uLnTx/>
                        <a:uFillTx/>
                        <a:latin typeface="+mn-lt"/>
                        <a:ea typeface="+mn-ea"/>
                        <a:cs typeface="+mn-cs"/>
                      </a:endParaRPr>
                    </a:p>
                  </a:txBody>
                  <a:tcPr marL="51462" marR="51462" marT="34299" marB="34299">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85000"/>
                      </a:schemeClr>
                    </a:solidFill>
                  </a:tcPr>
                </a:tc>
              </a:tr>
              <a:tr h="472171">
                <a:tc>
                  <a:txBody>
                    <a:bodyPr/>
                    <a:lstStyle/>
                    <a:p>
                      <a:r>
                        <a:rPr kumimoji="0" lang="en-US" sz="1600" b="0" i="0" u="none" strike="noStrike" kern="1200" cap="none" spc="0" normalizeH="0" baseline="0" dirty="0" smtClean="0">
                          <a:ln>
                            <a:noFill/>
                          </a:ln>
                          <a:solidFill>
                            <a:schemeClr val="bg2">
                              <a:alpha val="99000"/>
                            </a:schemeClr>
                          </a:solidFill>
                          <a:effectLst/>
                          <a:uLnTx/>
                          <a:uFillTx/>
                          <a:latin typeface="+mn-lt"/>
                          <a:ea typeface="+mn-ea"/>
                          <a:cs typeface="+mn-cs"/>
                        </a:rPr>
                        <a:t>HIPAA BAA</a:t>
                      </a:r>
                      <a:endParaRPr kumimoji="0" lang="en-US" sz="1600" b="0" i="0" u="none" strike="noStrike" kern="1200" cap="none" spc="0" normalizeH="0" baseline="0" dirty="0">
                        <a:ln>
                          <a:noFill/>
                        </a:ln>
                        <a:solidFill>
                          <a:schemeClr val="bg2">
                            <a:alpha val="99000"/>
                          </a:schemeClr>
                        </a:solidFill>
                        <a:effectLst/>
                        <a:uLnTx/>
                        <a:uFillTx/>
                        <a:latin typeface="+mn-lt"/>
                        <a:ea typeface="+mn-ea"/>
                        <a:cs typeface="+mn-cs"/>
                      </a:endParaRPr>
                    </a:p>
                  </a:txBody>
                  <a:tcPr marL="51462" marR="51462" marT="34299" marB="34299">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r>
                        <a:rPr kumimoji="0" lang="zh-TW" altLang="en-US" sz="1600" b="0" i="0" u="none" strike="noStrike" kern="1200" cap="none" spc="0" normalizeH="0" baseline="0" dirty="0" smtClean="0">
                          <a:ln>
                            <a:noFill/>
                          </a:ln>
                          <a:solidFill>
                            <a:schemeClr val="bg2">
                              <a:alpha val="99000"/>
                            </a:schemeClr>
                          </a:solidFill>
                          <a:effectLst/>
                          <a:uLnTx/>
                          <a:uFillTx/>
                          <a:latin typeface="+mn-lt"/>
                          <a:ea typeface="+mn-ea"/>
                          <a:cs typeface="+mn-cs"/>
                        </a:rPr>
                        <a:t>美國醫療資訊隱私保護規範</a:t>
                      </a:r>
                      <a:endParaRPr kumimoji="0" lang="en-US" sz="1600" b="0" i="0" u="none" strike="noStrike" kern="1200" cap="none" spc="0" normalizeH="0" baseline="0" dirty="0">
                        <a:ln>
                          <a:noFill/>
                        </a:ln>
                        <a:solidFill>
                          <a:schemeClr val="bg2">
                            <a:alpha val="99000"/>
                          </a:schemeClr>
                        </a:solidFill>
                        <a:effectLst/>
                        <a:uLnTx/>
                        <a:uFillTx/>
                        <a:latin typeface="+mn-lt"/>
                        <a:ea typeface="+mn-ea"/>
                        <a:cs typeface="+mn-cs"/>
                      </a:endParaRPr>
                    </a:p>
                  </a:txBody>
                  <a:tcPr marL="51462" marR="51462" marT="34299" marB="34299">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r>
                        <a:rPr kumimoji="0" lang="zh-TW" altLang="en-US" sz="1600" b="0" i="0" u="none" strike="noStrike" kern="1200" cap="none" spc="0" normalizeH="0" baseline="0" dirty="0" smtClean="0">
                          <a:ln>
                            <a:noFill/>
                          </a:ln>
                          <a:solidFill>
                            <a:schemeClr val="bg2">
                              <a:alpha val="99000"/>
                            </a:schemeClr>
                          </a:solidFill>
                          <a:effectLst/>
                          <a:uLnTx/>
                          <a:uFillTx/>
                          <a:latin typeface="+mn-lt"/>
                          <a:ea typeface="+mn-ea"/>
                          <a:cs typeface="+mn-cs"/>
                        </a:rPr>
                        <a:t>完成 </a:t>
                      </a:r>
                      <a:endParaRPr kumimoji="0" lang="en-US" altLang="zh-TW" sz="1600" b="0" i="0" u="none" strike="noStrike" kern="1200" cap="none" spc="0" normalizeH="0" baseline="0" dirty="0" smtClean="0">
                        <a:ln>
                          <a:noFill/>
                        </a:ln>
                        <a:solidFill>
                          <a:schemeClr val="bg2">
                            <a:alpha val="99000"/>
                          </a:schemeClr>
                        </a:solidFill>
                        <a:effectLst/>
                        <a:uLnTx/>
                        <a:uFillTx/>
                        <a:latin typeface="+mn-lt"/>
                        <a:ea typeface="+mn-ea"/>
                        <a:cs typeface="+mn-cs"/>
                      </a:endParaRPr>
                    </a:p>
                    <a:p>
                      <a:r>
                        <a:rPr kumimoji="0" lang="en-US" sz="1600" b="0" i="0" u="none" strike="noStrike" kern="1200" cap="none" spc="0" normalizeH="0" baseline="0" dirty="0" smtClean="0">
                          <a:ln>
                            <a:noFill/>
                          </a:ln>
                          <a:solidFill>
                            <a:schemeClr val="bg2">
                              <a:alpha val="99000"/>
                            </a:schemeClr>
                          </a:solidFill>
                          <a:effectLst/>
                          <a:uLnTx/>
                          <a:uFillTx/>
                          <a:latin typeface="+mn-lt"/>
                          <a:ea typeface="+mn-ea"/>
                          <a:cs typeface="+mn-cs"/>
                        </a:rPr>
                        <a:t>(core services)</a:t>
                      </a:r>
                      <a:endParaRPr kumimoji="0" lang="en-US" sz="1600" b="0" i="0" u="none" strike="noStrike" kern="1200" cap="none" spc="0" normalizeH="0" baseline="0" dirty="0">
                        <a:ln>
                          <a:noFill/>
                        </a:ln>
                        <a:solidFill>
                          <a:schemeClr val="bg2">
                            <a:alpha val="99000"/>
                          </a:schemeClr>
                        </a:solidFill>
                        <a:effectLst/>
                        <a:uLnTx/>
                        <a:uFillTx/>
                        <a:latin typeface="+mn-lt"/>
                        <a:ea typeface="+mn-ea"/>
                        <a:cs typeface="+mn-cs"/>
                      </a:endParaRPr>
                    </a:p>
                  </a:txBody>
                  <a:tcPr marL="51462" marR="51462" marT="34299" marB="34299">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r>
            </a:tbl>
          </a:graphicData>
        </a:graphic>
      </p:graphicFrame>
      <p:sp>
        <p:nvSpPr>
          <p:cNvPr id="7" name="TextBox 6"/>
          <p:cNvSpPr txBox="1"/>
          <p:nvPr/>
        </p:nvSpPr>
        <p:spPr>
          <a:xfrm>
            <a:off x="2792181" y="5410680"/>
            <a:ext cx="4316935" cy="126958"/>
          </a:xfrm>
          <a:prstGeom prst="rect">
            <a:avLst/>
          </a:prstGeom>
          <a:noFill/>
        </p:spPr>
        <p:txBody>
          <a:bodyPr wrap="square" lIns="0" tIns="0" rIns="0" bIns="0" rtlCol="0">
            <a:spAutoFit/>
          </a:bodyPr>
          <a:lstStyle/>
          <a:p>
            <a:r>
              <a:rPr lang="en-US" sz="825" dirty="0">
                <a:gradFill>
                  <a:gsLst>
                    <a:gs pos="0">
                      <a:srgbClr val="FFFFFF"/>
                    </a:gs>
                    <a:gs pos="86000">
                      <a:srgbClr val="FFFFFF"/>
                    </a:gs>
                  </a:gsLst>
                  <a:lin ang="5400000" scaled="0"/>
                </a:gradFill>
              </a:rPr>
              <a:t>Core Services: Compute, Storage, Virtual Network, Virtual Machine</a:t>
            </a:r>
          </a:p>
        </p:txBody>
      </p:sp>
      <p:sp>
        <p:nvSpPr>
          <p:cNvPr id="9" name="Freeform 8"/>
          <p:cNvSpPr/>
          <p:nvPr/>
        </p:nvSpPr>
        <p:spPr>
          <a:xfrm>
            <a:off x="9048328" y="3429000"/>
            <a:ext cx="1857499" cy="1890256"/>
          </a:xfrm>
          <a:custGeom>
            <a:avLst/>
            <a:gdLst>
              <a:gd name="connsiteX0" fmla="*/ 0 w 1929372"/>
              <a:gd name="connsiteY0" fmla="*/ 812292 h 1624584"/>
              <a:gd name="connsiteX1" fmla="*/ 964686 w 1929372"/>
              <a:gd name="connsiteY1" fmla="*/ 0 h 1624584"/>
              <a:gd name="connsiteX2" fmla="*/ 1929372 w 1929372"/>
              <a:gd name="connsiteY2" fmla="*/ 812292 h 1624584"/>
              <a:gd name="connsiteX3" fmla="*/ 964686 w 1929372"/>
              <a:gd name="connsiteY3" fmla="*/ 1624584 h 1624584"/>
              <a:gd name="connsiteX4" fmla="*/ 0 w 1929372"/>
              <a:gd name="connsiteY4" fmla="*/ 812292 h 1624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372" h="1624584">
                <a:moveTo>
                  <a:pt x="0" y="812292"/>
                </a:moveTo>
                <a:cubicBezTo>
                  <a:pt x="0" y="363676"/>
                  <a:pt x="431905" y="0"/>
                  <a:pt x="964686" y="0"/>
                </a:cubicBezTo>
                <a:cubicBezTo>
                  <a:pt x="1497467" y="0"/>
                  <a:pt x="1929372" y="363676"/>
                  <a:pt x="1929372" y="812292"/>
                </a:cubicBezTo>
                <a:cubicBezTo>
                  <a:pt x="1929372" y="1260908"/>
                  <a:pt x="1497467" y="1624584"/>
                  <a:pt x="964686" y="1624584"/>
                </a:cubicBezTo>
                <a:cubicBezTo>
                  <a:pt x="431905" y="1624584"/>
                  <a:pt x="0" y="1260908"/>
                  <a:pt x="0" y="812292"/>
                </a:cubicBezTo>
                <a:close/>
              </a:path>
            </a:pathLst>
          </a:custGeom>
          <a:solidFill>
            <a:schemeClr val="accent1">
              <a:alpha val="50000"/>
            </a:schemeClr>
          </a:solidFill>
          <a:ln>
            <a:noFill/>
          </a:ln>
        </p:spPr>
        <p:style>
          <a:lnRef idx="2">
            <a:schemeClr val="lt1">
              <a:hueOff val="0"/>
              <a:satOff val="0"/>
              <a:lumOff val="0"/>
              <a:alphaOff val="0"/>
            </a:schemeClr>
          </a:lnRef>
          <a:fillRef idx="1">
            <a:schemeClr val="accent5">
              <a:alpha val="50000"/>
              <a:hueOff val="-12397374"/>
              <a:satOff val="18550"/>
              <a:lumOff val="-20783"/>
              <a:alphaOff val="0"/>
            </a:schemeClr>
          </a:fillRef>
          <a:effectRef idx="0">
            <a:schemeClr val="accent5">
              <a:alpha val="50000"/>
              <a:hueOff val="-12397374"/>
              <a:satOff val="18550"/>
              <a:lumOff val="-20783"/>
              <a:alphaOff val="0"/>
            </a:schemeClr>
          </a:effectRef>
          <a:fontRef idx="minor">
            <a:schemeClr val="tx1"/>
          </a:fontRef>
        </p:style>
        <p:txBody>
          <a:bodyPr spcFirstLastPara="0" vert="horz" wrap="square" lIns="77937" tIns="98438" rIns="336130" bIns="0" numCol="1" spcCol="889" anchor="ctr" anchorCtr="0">
            <a:noAutofit/>
          </a:bodyPr>
          <a:lstStyle/>
          <a:p>
            <a:pPr defTabSz="672375">
              <a:lnSpc>
                <a:spcPct val="90000"/>
              </a:lnSpc>
              <a:spcBef>
                <a:spcPct val="0"/>
              </a:spcBef>
            </a:pPr>
            <a:r>
              <a:rPr lang="en-US" sz="2251" dirty="0">
                <a:solidFill>
                  <a:srgbClr val="FFFFFF"/>
                </a:solidFill>
              </a:rPr>
              <a:t>  FISMA</a:t>
            </a:r>
          </a:p>
        </p:txBody>
      </p:sp>
      <p:sp>
        <p:nvSpPr>
          <p:cNvPr id="10" name="Freeform 9"/>
          <p:cNvSpPr/>
          <p:nvPr/>
        </p:nvSpPr>
        <p:spPr>
          <a:xfrm>
            <a:off x="9737596" y="3924536"/>
            <a:ext cx="1250818" cy="1291576"/>
          </a:xfrm>
          <a:custGeom>
            <a:avLst/>
            <a:gdLst>
              <a:gd name="connsiteX0" fmla="*/ 0 w 2615044"/>
              <a:gd name="connsiteY0" fmla="*/ 1147111 h 2294221"/>
              <a:gd name="connsiteX1" fmla="*/ 1307522 w 2615044"/>
              <a:gd name="connsiteY1" fmla="*/ 0 h 2294221"/>
              <a:gd name="connsiteX2" fmla="*/ 2615044 w 2615044"/>
              <a:gd name="connsiteY2" fmla="*/ 1147111 h 2294221"/>
              <a:gd name="connsiteX3" fmla="*/ 1307522 w 2615044"/>
              <a:gd name="connsiteY3" fmla="*/ 2294222 h 2294221"/>
              <a:gd name="connsiteX4" fmla="*/ 0 w 2615044"/>
              <a:gd name="connsiteY4" fmla="*/ 1147111 h 2294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5044" h="2294221">
                <a:moveTo>
                  <a:pt x="0" y="1147111"/>
                </a:moveTo>
                <a:cubicBezTo>
                  <a:pt x="0" y="513579"/>
                  <a:pt x="585398" y="0"/>
                  <a:pt x="1307522" y="0"/>
                </a:cubicBezTo>
                <a:cubicBezTo>
                  <a:pt x="2029646" y="0"/>
                  <a:pt x="2615044" y="513579"/>
                  <a:pt x="2615044" y="1147111"/>
                </a:cubicBezTo>
                <a:cubicBezTo>
                  <a:pt x="2615044" y="1780643"/>
                  <a:pt x="2029646" y="2294222"/>
                  <a:pt x="1307522" y="2294222"/>
                </a:cubicBezTo>
                <a:cubicBezTo>
                  <a:pt x="585398" y="2294222"/>
                  <a:pt x="0" y="1780643"/>
                  <a:pt x="0" y="1147111"/>
                </a:cubicBezTo>
                <a:close/>
              </a:path>
            </a:pathLst>
          </a:custGeom>
          <a:solidFill>
            <a:schemeClr val="accent5">
              <a:hueOff val="0"/>
              <a:satOff val="0"/>
              <a:lumOff val="0"/>
              <a:alpha val="70000"/>
            </a:schemeClr>
          </a:solidFill>
          <a:ln>
            <a:noFill/>
          </a:ln>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spcFirstLastPara="0" vert="horz" wrap="square" lIns="158453" tIns="162182" rIns="158453" bIns="660312" numCol="1" spcCol="889" anchor="ctr" anchorCtr="0">
            <a:noAutofit/>
          </a:bodyPr>
          <a:lstStyle/>
          <a:p>
            <a:pPr algn="ctr" defTabSz="1120626">
              <a:lnSpc>
                <a:spcPct val="90000"/>
              </a:lnSpc>
              <a:spcBef>
                <a:spcPct val="0"/>
              </a:spcBef>
              <a:spcAft>
                <a:spcPct val="35000"/>
              </a:spcAft>
            </a:pPr>
            <a:r>
              <a:rPr lang="en-US" sz="2551" dirty="0">
                <a:solidFill>
                  <a:srgbClr val="FFFFFF"/>
                </a:solidFill>
              </a:rPr>
              <a:t>ISO</a:t>
            </a:r>
          </a:p>
        </p:txBody>
      </p:sp>
      <p:sp>
        <p:nvSpPr>
          <p:cNvPr id="11" name="Freeform 10"/>
          <p:cNvSpPr/>
          <p:nvPr/>
        </p:nvSpPr>
        <p:spPr>
          <a:xfrm>
            <a:off x="10203797" y="5113140"/>
            <a:ext cx="421883" cy="412233"/>
          </a:xfrm>
          <a:custGeom>
            <a:avLst/>
            <a:gdLst>
              <a:gd name="connsiteX0" fmla="*/ 0 w 672659"/>
              <a:gd name="connsiteY0" fmla="*/ 366124 h 732248"/>
              <a:gd name="connsiteX1" fmla="*/ 336330 w 672659"/>
              <a:gd name="connsiteY1" fmla="*/ 0 h 732248"/>
              <a:gd name="connsiteX2" fmla="*/ 672660 w 672659"/>
              <a:gd name="connsiteY2" fmla="*/ 366124 h 732248"/>
              <a:gd name="connsiteX3" fmla="*/ 336330 w 672659"/>
              <a:gd name="connsiteY3" fmla="*/ 732248 h 732248"/>
              <a:gd name="connsiteX4" fmla="*/ 0 w 672659"/>
              <a:gd name="connsiteY4" fmla="*/ 366124 h 732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2659" h="732248">
                <a:moveTo>
                  <a:pt x="0" y="366124"/>
                </a:moveTo>
                <a:cubicBezTo>
                  <a:pt x="0" y="163919"/>
                  <a:pt x="150580" y="0"/>
                  <a:pt x="336330" y="0"/>
                </a:cubicBezTo>
                <a:cubicBezTo>
                  <a:pt x="522080" y="0"/>
                  <a:pt x="672660" y="163919"/>
                  <a:pt x="672660" y="366124"/>
                </a:cubicBezTo>
                <a:cubicBezTo>
                  <a:pt x="672660" y="568329"/>
                  <a:pt x="522080" y="732248"/>
                  <a:pt x="336330" y="732248"/>
                </a:cubicBezTo>
                <a:cubicBezTo>
                  <a:pt x="150580" y="732248"/>
                  <a:pt x="0" y="568329"/>
                  <a:pt x="0" y="366124"/>
                </a:cubicBezTo>
                <a:close/>
              </a:path>
            </a:pathLst>
          </a:custGeom>
          <a:solidFill>
            <a:schemeClr val="accent3">
              <a:alpha val="50000"/>
            </a:schemeClr>
          </a:solidFill>
          <a:ln>
            <a:noFill/>
          </a:ln>
        </p:spPr>
        <p:style>
          <a:lnRef idx="2">
            <a:schemeClr val="lt1">
              <a:hueOff val="0"/>
              <a:satOff val="0"/>
              <a:lumOff val="0"/>
              <a:alphaOff val="0"/>
            </a:schemeClr>
          </a:lnRef>
          <a:fillRef idx="1">
            <a:schemeClr val="accent5">
              <a:alpha val="50000"/>
              <a:hueOff val="-4132458"/>
              <a:satOff val="6183"/>
              <a:lumOff val="-6928"/>
              <a:alphaOff val="0"/>
            </a:schemeClr>
          </a:fillRef>
          <a:effectRef idx="0">
            <a:schemeClr val="accent5">
              <a:alpha val="50000"/>
              <a:hueOff val="-4132458"/>
              <a:satOff val="6183"/>
              <a:lumOff val="-6928"/>
              <a:alphaOff val="0"/>
            </a:schemeClr>
          </a:effectRef>
          <a:fontRef idx="minor">
            <a:schemeClr val="tx1"/>
          </a:fontRef>
        </p:style>
        <p:txBody>
          <a:bodyPr spcFirstLastPara="0" vert="horz" wrap="square" lIns="0" tIns="44369" rIns="27172" bIns="44369" numCol="1" spcCol="889" anchor="ctr" anchorCtr="0">
            <a:noAutofit/>
          </a:bodyPr>
          <a:lstStyle/>
          <a:p>
            <a:pPr algn="ctr" defTabSz="294164">
              <a:lnSpc>
                <a:spcPct val="90000"/>
              </a:lnSpc>
              <a:spcBef>
                <a:spcPct val="0"/>
              </a:spcBef>
              <a:spcAft>
                <a:spcPct val="35000"/>
              </a:spcAft>
            </a:pPr>
            <a:r>
              <a:rPr lang="en-US" sz="825" dirty="0">
                <a:solidFill>
                  <a:srgbClr val="FFFFFF"/>
                </a:solidFill>
              </a:rPr>
              <a:t>HIPAA</a:t>
            </a:r>
          </a:p>
        </p:txBody>
      </p:sp>
      <p:sp>
        <p:nvSpPr>
          <p:cNvPr id="12" name="Freeform 11"/>
          <p:cNvSpPr/>
          <p:nvPr/>
        </p:nvSpPr>
        <p:spPr>
          <a:xfrm rot="469508">
            <a:off x="10281354" y="4361516"/>
            <a:ext cx="649983" cy="996274"/>
          </a:xfrm>
          <a:custGeom>
            <a:avLst/>
            <a:gdLst>
              <a:gd name="connsiteX0" fmla="*/ 0 w 1196392"/>
              <a:gd name="connsiteY0" fmla="*/ 439060 h 878120"/>
              <a:gd name="connsiteX1" fmla="*/ 598196 w 1196392"/>
              <a:gd name="connsiteY1" fmla="*/ 0 h 878120"/>
              <a:gd name="connsiteX2" fmla="*/ 1196392 w 1196392"/>
              <a:gd name="connsiteY2" fmla="*/ 439060 h 878120"/>
              <a:gd name="connsiteX3" fmla="*/ 598196 w 1196392"/>
              <a:gd name="connsiteY3" fmla="*/ 878120 h 878120"/>
              <a:gd name="connsiteX4" fmla="*/ 0 w 1196392"/>
              <a:gd name="connsiteY4" fmla="*/ 439060 h 878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6392" h="878120">
                <a:moveTo>
                  <a:pt x="0" y="439060"/>
                </a:moveTo>
                <a:cubicBezTo>
                  <a:pt x="0" y="196574"/>
                  <a:pt x="267821" y="0"/>
                  <a:pt x="598196" y="0"/>
                </a:cubicBezTo>
                <a:cubicBezTo>
                  <a:pt x="928571" y="0"/>
                  <a:pt x="1196392" y="196574"/>
                  <a:pt x="1196392" y="439060"/>
                </a:cubicBezTo>
                <a:cubicBezTo>
                  <a:pt x="1196392" y="681546"/>
                  <a:pt x="928571" y="878120"/>
                  <a:pt x="598196" y="878120"/>
                </a:cubicBezTo>
                <a:cubicBezTo>
                  <a:pt x="267821" y="878120"/>
                  <a:pt x="0" y="681546"/>
                  <a:pt x="0" y="439060"/>
                </a:cubicBezTo>
                <a:close/>
              </a:path>
            </a:pathLst>
          </a:custGeom>
          <a:solidFill>
            <a:schemeClr val="accent2">
              <a:alpha val="50000"/>
            </a:schemeClr>
          </a:solidFill>
          <a:ln>
            <a:noFill/>
          </a:ln>
        </p:spPr>
        <p:style>
          <a:lnRef idx="2">
            <a:schemeClr val="lt1">
              <a:hueOff val="0"/>
              <a:satOff val="0"/>
              <a:lumOff val="0"/>
              <a:alphaOff val="0"/>
            </a:schemeClr>
          </a:lnRef>
          <a:fillRef idx="1">
            <a:schemeClr val="accent5">
              <a:alpha val="50000"/>
              <a:hueOff val="-8264916"/>
              <a:satOff val="12367"/>
              <a:lumOff val="-13855"/>
              <a:alphaOff val="0"/>
            </a:schemeClr>
          </a:fillRef>
          <a:effectRef idx="0">
            <a:schemeClr val="accent5">
              <a:alpha val="50000"/>
              <a:hueOff val="-8264916"/>
              <a:satOff val="12367"/>
              <a:lumOff val="-13855"/>
              <a:alphaOff val="0"/>
            </a:schemeClr>
          </a:effectRef>
          <a:fontRef idx="minor">
            <a:schemeClr val="tx1"/>
          </a:fontRef>
        </p:style>
        <p:txBody>
          <a:bodyPr spcFirstLastPara="0" vert="horz" wrap="square" lIns="72493" tIns="168065" rIns="72493" bIns="62076" numCol="1" spcCol="889" anchor="t" anchorCtr="0">
            <a:noAutofit/>
          </a:bodyPr>
          <a:lstStyle/>
          <a:p>
            <a:pPr algn="ctr" defTabSz="560313">
              <a:lnSpc>
                <a:spcPct val="90000"/>
              </a:lnSpc>
              <a:spcBef>
                <a:spcPct val="0"/>
              </a:spcBef>
              <a:spcAft>
                <a:spcPct val="35000"/>
              </a:spcAft>
            </a:pPr>
            <a:r>
              <a:rPr lang="en-US" sz="1275" dirty="0">
                <a:solidFill>
                  <a:srgbClr val="FFFFFF"/>
                </a:solidFill>
              </a:rPr>
              <a:t>SSAE</a:t>
            </a:r>
          </a:p>
        </p:txBody>
      </p:sp>
    </p:spTree>
    <p:extLst>
      <p:ext uri="{BB962C8B-B14F-4D97-AF65-F5344CB8AC3E}">
        <p14:creationId xmlns:p14="http://schemas.microsoft.com/office/powerpoint/2010/main" val="156461967"/>
      </p:ext>
    </p:extLst>
  </p:cSld>
  <p:clrMapOvr>
    <a:masterClrMapping/>
  </p:clrMapOvr>
  <p:transition>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844521" y="2710035"/>
            <a:ext cx="5500597" cy="3260621"/>
            <a:chOff x="4420923" y="2470374"/>
            <a:chExt cx="7332220" cy="4347494"/>
          </a:xfrm>
        </p:grpSpPr>
        <p:pic>
          <p:nvPicPr>
            <p:cNvPr id="1027" name="Picture 3" descr="C:\Users\Jonahs\Dropbox\Critical Resources\Helveticons Basic\Png\512x512\Cloud 512x512.png"/>
            <p:cNvPicPr>
              <a:picLocks noChangeAspect="1" noChangeArrowheads="1"/>
            </p:cNvPicPr>
            <p:nvPr/>
          </p:nvPicPr>
          <p:blipFill>
            <a:blip r:embed="rId3" cstate="email">
              <a:duotone>
                <a:prstClr val="black"/>
                <a:schemeClr val="bg1">
                  <a:lumMod val="50000"/>
                  <a:tint val="45000"/>
                  <a:satMod val="400000"/>
                </a:scheme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7405649" y="2470374"/>
              <a:ext cx="4347494" cy="434749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 descr="C:\Users\Jonahs\Dropbox\Critical Resources\Helveticons Basic\Png\512x512\Cloud 512x512.png"/>
            <p:cNvPicPr>
              <a:picLocks noChangeAspect="1" noChangeArrowheads="1"/>
            </p:cNvPicPr>
            <p:nvPr/>
          </p:nvPicPr>
          <p:blipFill>
            <a:blip r:embed="rId5" cstate="email">
              <a:duotone>
                <a:prstClr val="black"/>
                <a:schemeClr val="bg1">
                  <a:lumMod val="50000"/>
                  <a:tint val="45000"/>
                  <a:satMod val="400000"/>
                </a:scheme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5629985" y="3595997"/>
              <a:ext cx="2854135" cy="285413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 descr="C:\Users\Jonahs\Dropbox\Critical Resources\Helveticons Basic\Png\512x512\Cloud 512x512.png"/>
            <p:cNvPicPr>
              <a:picLocks noChangeAspect="1" noChangeArrowheads="1"/>
            </p:cNvPicPr>
            <p:nvPr/>
          </p:nvPicPr>
          <p:blipFill>
            <a:blip r:embed="rId6" cstate="email">
              <a:duotone>
                <a:prstClr val="black"/>
                <a:schemeClr val="bg1">
                  <a:lumMod val="50000"/>
                  <a:tint val="45000"/>
                  <a:satMod val="400000"/>
                </a:schemeClr>
              </a:duotone>
              <a:extLst>
                <a:ext uri="{BEBA8EAE-BF5A-486C-A8C5-ECC9F3942E4B}">
                  <a14:imgProps xmlns:a14="http://schemas.microsoft.com/office/drawing/2010/main">
                    <a14:imgLayer r:embed="rId7">
                      <a14:imgEffect>
                        <a14:colorTemperature colorTemp="11500"/>
                      </a14:imgEffect>
                      <a14:imgEffect>
                        <a14:saturation sat="135000"/>
                      </a14:imgEffect>
                      <a14:imgEffect>
                        <a14:brightnessContrast bright="100000" contrast="100000"/>
                      </a14:imgEffect>
                    </a14:imgLayer>
                  </a14:imgProps>
                </a:ext>
                <a:ext uri="{28A0092B-C50C-407E-A947-70E740481C1C}">
                  <a14:useLocalDpi xmlns:a14="http://schemas.microsoft.com/office/drawing/2010/main"/>
                </a:ext>
              </a:extLst>
            </a:blip>
            <a:srcRect/>
            <a:stretch>
              <a:fillRect/>
            </a:stretch>
          </p:blipFill>
          <p:spPr bwMode="auto">
            <a:xfrm>
              <a:off x="4420923" y="4403409"/>
              <a:ext cx="1803636" cy="1803636"/>
            </a:xfrm>
            <a:prstGeom prst="rect">
              <a:avLst/>
            </a:prstGeom>
            <a:noFill/>
            <a:extLst>
              <a:ext uri="{909E8E84-426E-40DD-AFC4-6F175D3DCCD1}">
                <a14:hiddenFill xmlns:a14="http://schemas.microsoft.com/office/drawing/2010/main">
                  <a:solidFill>
                    <a:srgbClr val="FFFFFF"/>
                  </a:solidFill>
                </a14:hiddenFill>
              </a:ext>
            </a:extLst>
          </p:spPr>
        </p:pic>
      </p:grpSp>
      <p:sp>
        <p:nvSpPr>
          <p:cNvPr id="124" name="Rectangle 123"/>
          <p:cNvSpPr/>
          <p:nvPr/>
        </p:nvSpPr>
        <p:spPr>
          <a:xfrm>
            <a:off x="2800004" y="1910822"/>
            <a:ext cx="1213734" cy="480060"/>
          </a:xfrm>
          <a:prstGeom prst="rect">
            <a:avLst/>
          </a:prstGeom>
          <a:noFill/>
          <a:ln w="9525" cap="flat" cmpd="sng" algn="ctr">
            <a:noFill/>
            <a:prstDash val="solid"/>
          </a:ln>
          <a:effectLst/>
        </p:spPr>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algn="ctr" defTabSz="914150" fontAlgn="base">
              <a:spcAft>
                <a:spcPct val="0"/>
              </a:spcAft>
            </a:pPr>
            <a:r>
              <a:rPr lang="zh-TW" altLang="en-US" sz="1500" dirty="0">
                <a:gradFill>
                  <a:gsLst>
                    <a:gs pos="0">
                      <a:schemeClr val="tx1"/>
                    </a:gs>
                    <a:gs pos="100000">
                      <a:schemeClr val="tx1"/>
                    </a:gs>
                  </a:gsLst>
                  <a:lin ang="5400000" scaled="0"/>
                </a:gradFill>
                <a:ea typeface="Kozuka Gothic Pro R" pitchFamily="34" charset="-128"/>
              </a:rPr>
              <a:t>自我持有</a:t>
            </a:r>
            <a:endParaRPr lang="en-US" altLang="zh-TW" sz="1500" dirty="0">
              <a:gradFill>
                <a:gsLst>
                  <a:gs pos="0">
                    <a:schemeClr val="tx1"/>
                  </a:gs>
                  <a:gs pos="100000">
                    <a:schemeClr val="tx1"/>
                  </a:gs>
                </a:gsLst>
                <a:lin ang="5400000" scaled="0"/>
              </a:gradFill>
              <a:ea typeface="Kozuka Gothic Pro R" pitchFamily="34" charset="-128"/>
            </a:endParaRPr>
          </a:p>
          <a:p>
            <a:pPr marL="0" lvl="1" algn="ctr" defTabSz="914150" fontAlgn="base">
              <a:spcAft>
                <a:spcPct val="0"/>
              </a:spcAft>
            </a:pPr>
            <a:r>
              <a:rPr lang="zh-TW" altLang="en-US" sz="1500" dirty="0">
                <a:gradFill>
                  <a:gsLst>
                    <a:gs pos="0">
                      <a:schemeClr val="tx1"/>
                    </a:gs>
                    <a:gs pos="100000">
                      <a:schemeClr val="tx1"/>
                    </a:gs>
                  </a:gsLst>
                  <a:lin ang="5400000" scaled="0"/>
                </a:gradFill>
                <a:ea typeface="Kozuka Gothic Pro R" pitchFamily="34" charset="-128"/>
              </a:rPr>
              <a:t>資料中心</a:t>
            </a:r>
            <a:endParaRPr lang="en-US" sz="1500" dirty="0">
              <a:gradFill>
                <a:gsLst>
                  <a:gs pos="0">
                    <a:schemeClr val="tx1"/>
                  </a:gs>
                  <a:gs pos="100000">
                    <a:schemeClr val="tx1"/>
                  </a:gs>
                </a:gsLst>
                <a:lin ang="5400000" scaled="0"/>
              </a:gradFill>
              <a:ea typeface="Kozuka Gothic Pro R" pitchFamily="34" charset="-128"/>
            </a:endParaRPr>
          </a:p>
        </p:txBody>
      </p:sp>
      <p:sp>
        <p:nvSpPr>
          <p:cNvPr id="128" name="Rectangle 127"/>
          <p:cNvSpPr/>
          <p:nvPr/>
        </p:nvSpPr>
        <p:spPr>
          <a:xfrm>
            <a:off x="2784742" y="4164145"/>
            <a:ext cx="1229001" cy="285750"/>
          </a:xfrm>
          <a:prstGeom prst="rect">
            <a:avLst/>
          </a:prstGeom>
          <a:solidFill>
            <a:schemeClr val="bg2"/>
          </a:solidFill>
          <a:ln w="9525" cap="flat" cmpd="sng" algn="ctr">
            <a:noFill/>
            <a:prstDash val="solid"/>
          </a:ln>
          <a:effectLst/>
        </p:spPr>
        <p:txBody>
          <a:bodyPr lIns="68580" tIns="34291" rIns="68580" bIns="34291"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225"/>
            <a:r>
              <a:rPr lang="en-US" sz="1100" dirty="0">
                <a:gradFill>
                  <a:gsLst>
                    <a:gs pos="0">
                      <a:srgbClr val="FFFFFF"/>
                    </a:gs>
                    <a:gs pos="100000">
                      <a:srgbClr val="FFFFFF"/>
                    </a:gs>
                  </a:gsLst>
                  <a:lin ang="5400000" scaled="0"/>
                </a:gradFill>
                <a:ea typeface="Segoe UI" pitchFamily="34" charset="0"/>
                <a:cs typeface="Segoe UI" pitchFamily="34" charset="0"/>
              </a:rPr>
              <a:t>Virtualization</a:t>
            </a:r>
          </a:p>
        </p:txBody>
      </p:sp>
      <p:sp>
        <p:nvSpPr>
          <p:cNvPr id="129" name="Rectangle 128"/>
          <p:cNvSpPr/>
          <p:nvPr/>
        </p:nvSpPr>
        <p:spPr>
          <a:xfrm>
            <a:off x="2784742" y="3823032"/>
            <a:ext cx="1229001" cy="285750"/>
          </a:xfrm>
          <a:prstGeom prst="rect">
            <a:avLst/>
          </a:prstGeom>
          <a:solidFill>
            <a:schemeClr val="bg2"/>
          </a:solidFill>
          <a:ln w="9525" cap="flat" cmpd="sng" algn="ctr">
            <a:noFill/>
            <a:prstDash val="solid"/>
          </a:ln>
          <a:effectLst/>
        </p:spPr>
        <p:txBody>
          <a:bodyPr lIns="68580" tIns="34291" rIns="68580" bIns="34291"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225"/>
            <a:r>
              <a:rPr lang="en-US" sz="1100" dirty="0">
                <a:gradFill>
                  <a:gsLst>
                    <a:gs pos="0">
                      <a:srgbClr val="FFFFFF"/>
                    </a:gs>
                    <a:gs pos="100000">
                      <a:srgbClr val="FFFFFF"/>
                    </a:gs>
                  </a:gsLst>
                  <a:lin ang="5400000" scaled="0"/>
                </a:gradFill>
                <a:ea typeface="Segoe UI" pitchFamily="34" charset="0"/>
                <a:cs typeface="Segoe UI" pitchFamily="34" charset="0"/>
              </a:rPr>
              <a:t>O/S</a:t>
            </a:r>
          </a:p>
        </p:txBody>
      </p:sp>
      <p:sp>
        <p:nvSpPr>
          <p:cNvPr id="130" name="Rectangle 129"/>
          <p:cNvSpPr/>
          <p:nvPr/>
        </p:nvSpPr>
        <p:spPr>
          <a:xfrm>
            <a:off x="2784742" y="4505258"/>
            <a:ext cx="1229001" cy="285750"/>
          </a:xfrm>
          <a:prstGeom prst="rect">
            <a:avLst/>
          </a:prstGeom>
          <a:solidFill>
            <a:schemeClr val="bg2"/>
          </a:solidFill>
          <a:ln w="9525" cap="flat" cmpd="sng" algn="ctr">
            <a:noFill/>
            <a:prstDash val="solid"/>
          </a:ln>
          <a:effectLst/>
        </p:spPr>
        <p:txBody>
          <a:bodyPr lIns="68580" tIns="34291" rIns="68580" bIns="34291"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225"/>
            <a:r>
              <a:rPr lang="en-US" sz="1100" dirty="0">
                <a:gradFill>
                  <a:gsLst>
                    <a:gs pos="0">
                      <a:srgbClr val="FFFFFF"/>
                    </a:gs>
                    <a:gs pos="100000">
                      <a:srgbClr val="FFFFFF"/>
                    </a:gs>
                  </a:gsLst>
                  <a:lin ang="5400000" scaled="0"/>
                </a:gradFill>
                <a:ea typeface="Segoe UI" pitchFamily="34" charset="0"/>
                <a:cs typeface="Segoe UI" pitchFamily="34" charset="0"/>
              </a:rPr>
              <a:t>Hardware</a:t>
            </a:r>
          </a:p>
        </p:txBody>
      </p:sp>
      <p:sp>
        <p:nvSpPr>
          <p:cNvPr id="133" name="Rectangle 132"/>
          <p:cNvSpPr/>
          <p:nvPr/>
        </p:nvSpPr>
        <p:spPr>
          <a:xfrm>
            <a:off x="2784742" y="3481916"/>
            <a:ext cx="1229001" cy="285750"/>
          </a:xfrm>
          <a:prstGeom prst="rect">
            <a:avLst/>
          </a:prstGeom>
          <a:solidFill>
            <a:schemeClr val="bg2"/>
          </a:solidFill>
          <a:ln w="9525" cap="flat" cmpd="sng" algn="ctr">
            <a:noFill/>
            <a:prstDash val="solid"/>
          </a:ln>
          <a:effectLst/>
        </p:spPr>
        <p:txBody>
          <a:bodyPr lIns="0" tIns="34291" rIns="0" bIns="34291"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225"/>
            <a:r>
              <a:rPr lang="en-US" sz="1100" dirty="0">
                <a:gradFill>
                  <a:gsLst>
                    <a:gs pos="0">
                      <a:srgbClr val="FFFFFF"/>
                    </a:gs>
                    <a:gs pos="100000">
                      <a:srgbClr val="FFFFFF"/>
                    </a:gs>
                  </a:gsLst>
                  <a:lin ang="5400000" scaled="0"/>
                </a:gradFill>
                <a:ea typeface="Segoe UI" pitchFamily="34" charset="0"/>
                <a:cs typeface="Segoe UI" pitchFamily="34" charset="0"/>
              </a:rPr>
              <a:t>Network</a:t>
            </a:r>
          </a:p>
        </p:txBody>
      </p:sp>
      <p:sp>
        <p:nvSpPr>
          <p:cNvPr id="134" name="Rectangle 133"/>
          <p:cNvSpPr/>
          <p:nvPr/>
        </p:nvSpPr>
        <p:spPr>
          <a:xfrm>
            <a:off x="2784742" y="2786948"/>
            <a:ext cx="1229001" cy="285750"/>
          </a:xfrm>
          <a:prstGeom prst="rect">
            <a:avLst/>
          </a:prstGeom>
          <a:solidFill>
            <a:schemeClr val="bg2"/>
          </a:solidFill>
          <a:ln w="9525" cap="flat" cmpd="sng" algn="ctr">
            <a:noFill/>
            <a:prstDash val="solid"/>
          </a:ln>
          <a:effectLst/>
        </p:spPr>
        <p:txBody>
          <a:bodyPr lIns="68580" tIns="34291" rIns="68580" bIns="34291"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225"/>
            <a:r>
              <a:rPr lang="en-US" sz="1100" dirty="0">
                <a:gradFill>
                  <a:gsLst>
                    <a:gs pos="0">
                      <a:srgbClr val="FFFFFF"/>
                    </a:gs>
                    <a:gs pos="100000">
                      <a:srgbClr val="FFFFFF"/>
                    </a:gs>
                  </a:gsLst>
                  <a:lin ang="5400000" scaled="0"/>
                </a:gradFill>
                <a:ea typeface="Segoe UI" pitchFamily="34" charset="0"/>
                <a:cs typeface="Segoe UI" pitchFamily="34" charset="0"/>
              </a:rPr>
              <a:t>Data</a:t>
            </a:r>
          </a:p>
        </p:txBody>
      </p:sp>
      <p:sp>
        <p:nvSpPr>
          <p:cNvPr id="135" name="Rectangle 134"/>
          <p:cNvSpPr/>
          <p:nvPr/>
        </p:nvSpPr>
        <p:spPr>
          <a:xfrm>
            <a:off x="2784742" y="2445834"/>
            <a:ext cx="1229001" cy="285750"/>
          </a:xfrm>
          <a:prstGeom prst="rect">
            <a:avLst/>
          </a:prstGeom>
          <a:solidFill>
            <a:schemeClr val="bg2"/>
          </a:solidFill>
          <a:ln w="9525" cap="flat" cmpd="sng" algn="ctr">
            <a:noFill/>
            <a:prstDash val="solid"/>
          </a:ln>
          <a:effectLst/>
        </p:spPr>
        <p:txBody>
          <a:bodyPr lIns="68580" tIns="34291" rIns="68580" bIns="34291"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225"/>
            <a:r>
              <a:rPr lang="en-US" sz="1100" dirty="0">
                <a:gradFill>
                  <a:gsLst>
                    <a:gs pos="0">
                      <a:srgbClr val="FFFFFF"/>
                    </a:gs>
                    <a:gs pos="100000">
                      <a:srgbClr val="FFFFFF"/>
                    </a:gs>
                  </a:gsLst>
                  <a:lin ang="5400000" scaled="0"/>
                </a:gradFill>
                <a:ea typeface="Segoe UI" pitchFamily="34" charset="0"/>
                <a:cs typeface="Segoe UI" pitchFamily="34" charset="0"/>
              </a:rPr>
              <a:t>Applications</a:t>
            </a:r>
          </a:p>
        </p:txBody>
      </p:sp>
      <p:sp>
        <p:nvSpPr>
          <p:cNvPr id="136" name="Rectangle 135"/>
          <p:cNvSpPr/>
          <p:nvPr/>
        </p:nvSpPr>
        <p:spPr>
          <a:xfrm>
            <a:off x="2784741" y="3140802"/>
            <a:ext cx="1229001" cy="285750"/>
          </a:xfrm>
          <a:prstGeom prst="rect">
            <a:avLst/>
          </a:prstGeom>
          <a:solidFill>
            <a:schemeClr val="bg2"/>
          </a:solidFill>
          <a:ln w="9525" cap="flat" cmpd="sng" algn="ctr">
            <a:noFill/>
            <a:prstDash val="solid"/>
          </a:ln>
          <a:effectLst/>
        </p:spPr>
        <p:txBody>
          <a:bodyPr lIns="68580" tIns="34291" rIns="68580" bIns="34291"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225"/>
            <a:r>
              <a:rPr lang="en-US" sz="1100" dirty="0">
                <a:gradFill>
                  <a:gsLst>
                    <a:gs pos="0">
                      <a:srgbClr val="FFFFFF"/>
                    </a:gs>
                    <a:gs pos="100000">
                      <a:srgbClr val="FFFFFF"/>
                    </a:gs>
                  </a:gsLst>
                  <a:lin ang="5400000" scaled="0"/>
                </a:gradFill>
                <a:ea typeface="Segoe UI" pitchFamily="34" charset="0"/>
                <a:cs typeface="Segoe UI" pitchFamily="34" charset="0"/>
              </a:rPr>
              <a:t>Firewall</a:t>
            </a:r>
          </a:p>
        </p:txBody>
      </p:sp>
      <p:sp>
        <p:nvSpPr>
          <p:cNvPr id="170" name="Rectangle 169"/>
          <p:cNvSpPr/>
          <p:nvPr/>
        </p:nvSpPr>
        <p:spPr>
          <a:xfrm>
            <a:off x="8547222" y="1911822"/>
            <a:ext cx="1229000" cy="480060"/>
          </a:xfrm>
          <a:prstGeom prst="rect">
            <a:avLst/>
          </a:prstGeom>
          <a:noFill/>
          <a:ln w="9525" cap="flat" cmpd="sng" algn="ctr">
            <a:noFill/>
            <a:prstDash val="solid"/>
          </a:ln>
          <a:effectLst/>
        </p:spPr>
        <p:txBody>
          <a:bodyPr lIns="68580" tIns="0" rIns="6858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algn="ctr" defTabSz="914150" fontAlgn="base">
              <a:spcAft>
                <a:spcPct val="0"/>
              </a:spcAft>
            </a:pPr>
            <a:r>
              <a:rPr lang="en-US" sz="1500" dirty="0">
                <a:gradFill>
                  <a:gsLst>
                    <a:gs pos="0">
                      <a:schemeClr val="tx1"/>
                    </a:gs>
                    <a:gs pos="100000">
                      <a:schemeClr val="tx1"/>
                    </a:gs>
                  </a:gsLst>
                  <a:lin ang="5400000" scaled="0"/>
                </a:gradFill>
                <a:ea typeface="Kozuka Gothic Pro R" pitchFamily="34" charset="-128"/>
              </a:rPr>
              <a:t>Web </a:t>
            </a:r>
            <a:br>
              <a:rPr lang="en-US" sz="1500" dirty="0">
                <a:gradFill>
                  <a:gsLst>
                    <a:gs pos="0">
                      <a:schemeClr val="tx1"/>
                    </a:gs>
                    <a:gs pos="100000">
                      <a:schemeClr val="tx1"/>
                    </a:gs>
                  </a:gsLst>
                  <a:lin ang="5400000" scaled="0"/>
                </a:gradFill>
                <a:ea typeface="Kozuka Gothic Pro R" pitchFamily="34" charset="-128"/>
              </a:rPr>
            </a:br>
            <a:r>
              <a:rPr lang="en-US" sz="1500" dirty="0">
                <a:gradFill>
                  <a:gsLst>
                    <a:gs pos="0">
                      <a:schemeClr val="tx1"/>
                    </a:gs>
                    <a:gs pos="100000">
                      <a:schemeClr val="tx1"/>
                    </a:gs>
                  </a:gsLst>
                  <a:lin ang="5400000" scaled="0"/>
                </a:gradFill>
                <a:ea typeface="Kozuka Gothic Pro R" pitchFamily="34" charset="-128"/>
              </a:rPr>
              <a:t>Sites</a:t>
            </a:r>
          </a:p>
        </p:txBody>
      </p:sp>
      <p:sp>
        <p:nvSpPr>
          <p:cNvPr id="180" name="Rectangle 179"/>
          <p:cNvSpPr/>
          <p:nvPr/>
        </p:nvSpPr>
        <p:spPr>
          <a:xfrm>
            <a:off x="8547222" y="2446834"/>
            <a:ext cx="1229000" cy="285750"/>
          </a:xfrm>
          <a:prstGeom prst="rect">
            <a:avLst/>
          </a:prstGeom>
          <a:solidFill>
            <a:schemeClr val="accent2"/>
          </a:solidFill>
          <a:ln w="9525" cap="flat" cmpd="sng" algn="ctr">
            <a:noFill/>
            <a:prstDash val="solid"/>
          </a:ln>
          <a:effectLst/>
        </p:spPr>
        <p:txBody>
          <a:bodyPr lIns="0" tIns="34291" rIns="0" bIns="34291" rtlCol="0" anchor="ctr" anchorCtr="0"/>
          <a:lstStyle/>
          <a:p>
            <a:pPr algn="ctr" defTabSz="914225"/>
            <a:r>
              <a:rPr lang="en-US" sz="1100" dirty="0">
                <a:gradFill>
                  <a:gsLst>
                    <a:gs pos="0">
                      <a:srgbClr val="FFFFFF"/>
                    </a:gs>
                    <a:gs pos="100000">
                      <a:srgbClr val="FFFFFF"/>
                    </a:gs>
                  </a:gsLst>
                  <a:lin ang="5400000" scaled="0"/>
                </a:gradFill>
                <a:ea typeface="Segoe UI" pitchFamily="34" charset="0"/>
                <a:cs typeface="Segoe UI" pitchFamily="34" charset="0"/>
              </a:rPr>
              <a:t>Applications</a:t>
            </a:r>
          </a:p>
        </p:txBody>
      </p:sp>
      <p:sp>
        <p:nvSpPr>
          <p:cNvPr id="182" name="Rectangle 181"/>
          <p:cNvSpPr/>
          <p:nvPr/>
        </p:nvSpPr>
        <p:spPr>
          <a:xfrm>
            <a:off x="8547222" y="2787948"/>
            <a:ext cx="1229000" cy="285750"/>
          </a:xfrm>
          <a:prstGeom prst="rect">
            <a:avLst/>
          </a:prstGeom>
          <a:solidFill>
            <a:schemeClr val="accent2"/>
          </a:solidFill>
          <a:ln w="9525" cap="flat" cmpd="sng" algn="ctr">
            <a:noFill/>
            <a:prstDash val="solid"/>
          </a:ln>
          <a:effectLst/>
        </p:spPr>
        <p:txBody>
          <a:bodyPr lIns="0" tIns="34291" rIns="0" bIns="34291" rtlCol="0" anchor="ctr" anchorCtr="0"/>
          <a:lstStyle/>
          <a:p>
            <a:pPr algn="ctr" defTabSz="914225"/>
            <a:r>
              <a:rPr lang="en-US" sz="1100" dirty="0">
                <a:gradFill>
                  <a:gsLst>
                    <a:gs pos="0">
                      <a:srgbClr val="FFFFFF"/>
                    </a:gs>
                    <a:gs pos="100000">
                      <a:srgbClr val="FFFFFF"/>
                    </a:gs>
                  </a:gsLst>
                  <a:lin ang="5400000" scaled="0"/>
                </a:gradFill>
                <a:ea typeface="Segoe UI" pitchFamily="34" charset="0"/>
                <a:cs typeface="Segoe UI" pitchFamily="34" charset="0"/>
              </a:rPr>
              <a:t>Data</a:t>
            </a:r>
          </a:p>
        </p:txBody>
      </p:sp>
      <p:sp>
        <p:nvSpPr>
          <p:cNvPr id="154" name="Rectangle 153"/>
          <p:cNvSpPr/>
          <p:nvPr/>
        </p:nvSpPr>
        <p:spPr>
          <a:xfrm>
            <a:off x="6629297" y="1911822"/>
            <a:ext cx="1229000" cy="480060"/>
          </a:xfrm>
          <a:prstGeom prst="rect">
            <a:avLst/>
          </a:prstGeom>
          <a:noFill/>
          <a:ln w="9525" cap="flat" cmpd="sng" algn="ctr">
            <a:noFill/>
            <a:prstDash val="solid"/>
          </a:ln>
          <a:effectLst/>
        </p:spPr>
        <p:txBody>
          <a:bodyPr lIns="68580" tIns="0" rIns="6858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algn="ctr" defTabSz="914150" fontAlgn="base">
              <a:spcAft>
                <a:spcPct val="0"/>
              </a:spcAft>
            </a:pPr>
            <a:r>
              <a:rPr lang="en-US" sz="1500" dirty="0">
                <a:gradFill>
                  <a:gsLst>
                    <a:gs pos="0">
                      <a:schemeClr val="tx1"/>
                    </a:gs>
                    <a:gs pos="100000">
                      <a:schemeClr val="tx1"/>
                    </a:gs>
                  </a:gsLst>
                  <a:lin ang="5400000" scaled="0"/>
                </a:gradFill>
                <a:ea typeface="Kozuka Gothic Pro R" pitchFamily="34" charset="-128"/>
              </a:rPr>
              <a:t>Cloud Services</a:t>
            </a:r>
            <a:endParaRPr lang="en-US" sz="1200" dirty="0">
              <a:gradFill>
                <a:gsLst>
                  <a:gs pos="0">
                    <a:schemeClr val="tx1"/>
                  </a:gs>
                  <a:gs pos="100000">
                    <a:schemeClr val="tx1"/>
                  </a:gs>
                </a:gsLst>
                <a:lin ang="5400000" scaled="0"/>
              </a:gradFill>
              <a:ea typeface="Kozuka Gothic Pro R" pitchFamily="34" charset="-128"/>
            </a:endParaRPr>
          </a:p>
        </p:txBody>
      </p:sp>
      <p:sp>
        <p:nvSpPr>
          <p:cNvPr id="166" name="Rectangle 165"/>
          <p:cNvSpPr/>
          <p:nvPr/>
        </p:nvSpPr>
        <p:spPr>
          <a:xfrm>
            <a:off x="6629296" y="2446836"/>
            <a:ext cx="1229000" cy="285750"/>
          </a:xfrm>
          <a:prstGeom prst="rect">
            <a:avLst/>
          </a:prstGeom>
          <a:solidFill>
            <a:schemeClr val="accent1"/>
          </a:solidFill>
          <a:ln w="9525" cap="flat" cmpd="sng" algn="ctr">
            <a:noFill/>
            <a:prstDash val="solid"/>
          </a:ln>
          <a:effectLst/>
        </p:spPr>
        <p:txBody>
          <a:bodyPr lIns="68580" tIns="34291" rIns="68580" bIns="34291" rtlCol="0" anchor="ctr" anchorCtr="0"/>
          <a:lstStyle/>
          <a:p>
            <a:pPr algn="ctr" defTabSz="914225"/>
            <a:r>
              <a:rPr lang="en-US" sz="1100" dirty="0">
                <a:gradFill>
                  <a:gsLst>
                    <a:gs pos="0">
                      <a:srgbClr val="FFFFFF"/>
                    </a:gs>
                    <a:gs pos="100000">
                      <a:srgbClr val="FFFFFF"/>
                    </a:gs>
                  </a:gsLst>
                  <a:lin ang="5400000" scaled="0"/>
                </a:gradFill>
                <a:ea typeface="Segoe UI" pitchFamily="34" charset="0"/>
                <a:cs typeface="Segoe UI" pitchFamily="34" charset="0"/>
              </a:rPr>
              <a:t>Applications</a:t>
            </a:r>
          </a:p>
        </p:txBody>
      </p:sp>
      <p:sp>
        <p:nvSpPr>
          <p:cNvPr id="167" name="Rectangle 166"/>
          <p:cNvSpPr/>
          <p:nvPr/>
        </p:nvSpPr>
        <p:spPr>
          <a:xfrm>
            <a:off x="6629296" y="3146214"/>
            <a:ext cx="1229000" cy="285750"/>
          </a:xfrm>
          <a:prstGeom prst="rect">
            <a:avLst/>
          </a:prstGeom>
          <a:solidFill>
            <a:schemeClr val="accent1"/>
          </a:solidFill>
          <a:ln w="9525" cap="flat" cmpd="sng" algn="ctr">
            <a:noFill/>
            <a:prstDash val="solid"/>
          </a:ln>
          <a:effectLst/>
        </p:spPr>
        <p:txBody>
          <a:bodyPr lIns="0" tIns="34291" rIns="0" bIns="34291" rtlCol="0" anchor="ctr" anchorCtr="0"/>
          <a:lstStyle/>
          <a:p>
            <a:pPr algn="ctr" defTabSz="914225"/>
            <a:r>
              <a:rPr lang="en-US" sz="1100" dirty="0">
                <a:gradFill>
                  <a:gsLst>
                    <a:gs pos="0">
                      <a:srgbClr val="FFFFFF"/>
                    </a:gs>
                    <a:gs pos="100000">
                      <a:srgbClr val="FFFFFF"/>
                    </a:gs>
                  </a:gsLst>
                  <a:lin ang="5400000" scaled="0"/>
                </a:gradFill>
                <a:ea typeface="Segoe UI" pitchFamily="34" charset="0"/>
                <a:cs typeface="Segoe UI" pitchFamily="34" charset="0"/>
              </a:rPr>
              <a:t>Firewall Rules</a:t>
            </a:r>
          </a:p>
        </p:txBody>
      </p:sp>
      <p:sp>
        <p:nvSpPr>
          <p:cNvPr id="168" name="Rectangle 167"/>
          <p:cNvSpPr/>
          <p:nvPr/>
        </p:nvSpPr>
        <p:spPr>
          <a:xfrm>
            <a:off x="6629296" y="2787950"/>
            <a:ext cx="1229000" cy="285750"/>
          </a:xfrm>
          <a:prstGeom prst="rect">
            <a:avLst/>
          </a:prstGeom>
          <a:solidFill>
            <a:schemeClr val="accent1"/>
          </a:solidFill>
          <a:ln w="9525" cap="flat" cmpd="sng" algn="ctr">
            <a:noFill/>
            <a:prstDash val="solid"/>
          </a:ln>
          <a:effectLst/>
        </p:spPr>
        <p:txBody>
          <a:bodyPr lIns="68580" tIns="34291" rIns="68580" bIns="34291" rtlCol="0" anchor="ctr" anchorCtr="0"/>
          <a:lstStyle/>
          <a:p>
            <a:pPr algn="ctr" defTabSz="914225"/>
            <a:r>
              <a:rPr lang="en-US" sz="1100" dirty="0">
                <a:gradFill>
                  <a:gsLst>
                    <a:gs pos="0">
                      <a:srgbClr val="FFFFFF"/>
                    </a:gs>
                    <a:gs pos="100000">
                      <a:srgbClr val="FFFFFF"/>
                    </a:gs>
                  </a:gsLst>
                  <a:lin ang="5400000" scaled="0"/>
                </a:gradFill>
                <a:ea typeface="Segoe UI" pitchFamily="34" charset="0"/>
                <a:cs typeface="Segoe UI" pitchFamily="34" charset="0"/>
              </a:rPr>
              <a:t>Data</a:t>
            </a:r>
          </a:p>
        </p:txBody>
      </p:sp>
      <p:sp>
        <p:nvSpPr>
          <p:cNvPr id="77" name="Rectangle 76"/>
          <p:cNvSpPr/>
          <p:nvPr/>
        </p:nvSpPr>
        <p:spPr>
          <a:xfrm>
            <a:off x="6629296" y="3496506"/>
            <a:ext cx="1229000" cy="285750"/>
          </a:xfrm>
          <a:prstGeom prst="rect">
            <a:avLst/>
          </a:prstGeom>
          <a:solidFill>
            <a:schemeClr val="accent1"/>
          </a:solidFill>
          <a:ln w="9525" cap="flat" cmpd="sng" algn="ctr">
            <a:noFill/>
            <a:prstDash val="solid"/>
          </a:ln>
          <a:effectLst/>
        </p:spPr>
        <p:txBody>
          <a:bodyPr lIns="0" tIns="34291" rIns="0" bIns="34291" rtlCol="0" anchor="ctr" anchorCtr="0"/>
          <a:lstStyle/>
          <a:p>
            <a:pPr algn="ctr" defTabSz="914225"/>
            <a:r>
              <a:rPr lang="en-US" sz="1100" dirty="0">
                <a:gradFill>
                  <a:gsLst>
                    <a:gs pos="0">
                      <a:srgbClr val="FFFFFF"/>
                    </a:gs>
                    <a:gs pos="100000">
                      <a:srgbClr val="FFFFFF"/>
                    </a:gs>
                  </a:gsLst>
                  <a:lin ang="5400000" scaled="0"/>
                </a:gradFill>
                <a:ea typeface="Segoe UI" pitchFamily="34" charset="0"/>
                <a:cs typeface="Segoe UI" pitchFamily="34" charset="0"/>
              </a:rPr>
              <a:t>Virtual Network</a:t>
            </a:r>
          </a:p>
        </p:txBody>
      </p:sp>
      <p:sp>
        <p:nvSpPr>
          <p:cNvPr id="138" name="Rectangle 137"/>
          <p:cNvSpPr/>
          <p:nvPr/>
        </p:nvSpPr>
        <p:spPr>
          <a:xfrm>
            <a:off x="4716615" y="1911822"/>
            <a:ext cx="1229001" cy="480060"/>
          </a:xfrm>
          <a:prstGeom prst="rect">
            <a:avLst/>
          </a:prstGeom>
          <a:noFill/>
          <a:ln w="9525" cap="flat" cmpd="sng" algn="ctr">
            <a:noFill/>
            <a:prstDash val="solid"/>
          </a:ln>
          <a:effectLst/>
        </p:spPr>
        <p:txBody>
          <a:bodyPr lIns="68580" tIns="0" rIns="6858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algn="ctr" defTabSz="914150" fontAlgn="base">
              <a:spcAft>
                <a:spcPct val="0"/>
              </a:spcAft>
            </a:pPr>
            <a:r>
              <a:rPr lang="en-US" sz="1500" dirty="0">
                <a:gradFill>
                  <a:gsLst>
                    <a:gs pos="0">
                      <a:schemeClr val="tx1"/>
                    </a:gs>
                    <a:gs pos="100000">
                      <a:schemeClr val="tx1"/>
                    </a:gs>
                  </a:gsLst>
                  <a:lin ang="5400000" scaled="0"/>
                </a:gradFill>
                <a:ea typeface="Kozuka Gothic Pro R" pitchFamily="34" charset="-128"/>
              </a:rPr>
              <a:t>Virtual Machines</a:t>
            </a:r>
            <a:endParaRPr lang="en-US" sz="1200" dirty="0">
              <a:gradFill>
                <a:gsLst>
                  <a:gs pos="0">
                    <a:schemeClr val="tx1"/>
                  </a:gs>
                  <a:gs pos="100000">
                    <a:schemeClr val="tx1"/>
                  </a:gs>
                </a:gsLst>
                <a:lin ang="5400000" scaled="0"/>
              </a:gradFill>
              <a:ea typeface="Kozuka Gothic Pro R" pitchFamily="34" charset="-128"/>
            </a:endParaRPr>
          </a:p>
        </p:txBody>
      </p:sp>
      <p:sp>
        <p:nvSpPr>
          <p:cNvPr id="149" name="Rectangle 148"/>
          <p:cNvSpPr/>
          <p:nvPr/>
        </p:nvSpPr>
        <p:spPr>
          <a:xfrm>
            <a:off x="4716615" y="3482915"/>
            <a:ext cx="1229001" cy="285750"/>
          </a:xfrm>
          <a:prstGeom prst="rect">
            <a:avLst/>
          </a:prstGeom>
          <a:solidFill>
            <a:schemeClr val="accent5"/>
          </a:solidFill>
          <a:ln w="9525" cap="flat" cmpd="sng" algn="ctr">
            <a:noFill/>
            <a:prstDash val="solid"/>
          </a:ln>
          <a:effectLst/>
        </p:spPr>
        <p:txBody>
          <a:bodyPr lIns="0" tIns="34291" rIns="0" bIns="34291" rtlCol="0" anchor="ctr"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225"/>
            <a:r>
              <a:rPr lang="en-US" sz="1100" dirty="0">
                <a:gradFill>
                  <a:gsLst>
                    <a:gs pos="0">
                      <a:srgbClr val="FFFFFF"/>
                    </a:gs>
                    <a:gs pos="100000">
                      <a:srgbClr val="FFFFFF"/>
                    </a:gs>
                  </a:gsLst>
                  <a:lin ang="5400000" scaled="0"/>
                </a:gradFill>
                <a:ea typeface="Segoe UI" pitchFamily="34" charset="0"/>
                <a:cs typeface="Segoe UI" pitchFamily="34" charset="0"/>
              </a:rPr>
              <a:t>Virtual Network</a:t>
            </a:r>
          </a:p>
        </p:txBody>
      </p:sp>
      <p:sp>
        <p:nvSpPr>
          <p:cNvPr id="150" name="Rectangle 149"/>
          <p:cNvSpPr/>
          <p:nvPr/>
        </p:nvSpPr>
        <p:spPr>
          <a:xfrm>
            <a:off x="4716615" y="2787950"/>
            <a:ext cx="1229001" cy="285750"/>
          </a:xfrm>
          <a:prstGeom prst="rect">
            <a:avLst/>
          </a:prstGeom>
          <a:solidFill>
            <a:schemeClr val="accent5"/>
          </a:solidFill>
          <a:ln w="9525" cap="flat" cmpd="sng" algn="ctr">
            <a:noFill/>
            <a:prstDash val="solid"/>
          </a:ln>
          <a:effectLst/>
        </p:spPr>
        <p:txBody>
          <a:bodyPr lIns="68580" tIns="34291" rIns="68580" bIns="34291" rtlCol="0" anchor="ctr" anchorCtr="0"/>
          <a:lstStyle/>
          <a:p>
            <a:pPr algn="ctr" defTabSz="914225"/>
            <a:r>
              <a:rPr lang="en-US" sz="1100" dirty="0">
                <a:gradFill>
                  <a:gsLst>
                    <a:gs pos="0">
                      <a:srgbClr val="FFFFFF"/>
                    </a:gs>
                    <a:gs pos="100000">
                      <a:srgbClr val="FFFFFF"/>
                    </a:gs>
                  </a:gsLst>
                  <a:lin ang="5400000" scaled="0"/>
                </a:gradFill>
                <a:ea typeface="Segoe UI" pitchFamily="34" charset="0"/>
                <a:cs typeface="Segoe UI" pitchFamily="34" charset="0"/>
              </a:rPr>
              <a:t>Data</a:t>
            </a:r>
          </a:p>
        </p:txBody>
      </p:sp>
      <p:sp>
        <p:nvSpPr>
          <p:cNvPr id="151" name="Rectangle 150"/>
          <p:cNvSpPr/>
          <p:nvPr/>
        </p:nvSpPr>
        <p:spPr>
          <a:xfrm>
            <a:off x="4716615" y="2446837"/>
            <a:ext cx="1229001" cy="285750"/>
          </a:xfrm>
          <a:prstGeom prst="rect">
            <a:avLst/>
          </a:prstGeom>
          <a:solidFill>
            <a:schemeClr val="accent5"/>
          </a:solidFill>
          <a:ln w="9525" cap="flat" cmpd="sng" algn="ctr">
            <a:noFill/>
            <a:prstDash val="solid"/>
          </a:ln>
          <a:effectLst/>
        </p:spPr>
        <p:txBody>
          <a:bodyPr lIns="68580" tIns="34291" rIns="68580" bIns="34291" rtlCol="0" anchor="ctr" anchorCtr="0"/>
          <a:lstStyle/>
          <a:p>
            <a:pPr algn="ctr" defTabSz="914225"/>
            <a:r>
              <a:rPr lang="en-US" sz="1100" dirty="0">
                <a:gradFill>
                  <a:gsLst>
                    <a:gs pos="0">
                      <a:srgbClr val="FFFFFF"/>
                    </a:gs>
                    <a:gs pos="100000">
                      <a:srgbClr val="FFFFFF"/>
                    </a:gs>
                  </a:gsLst>
                  <a:lin ang="5400000" scaled="0"/>
                </a:gradFill>
                <a:ea typeface="Segoe UI" pitchFamily="34" charset="0"/>
                <a:cs typeface="Segoe UI" pitchFamily="34" charset="0"/>
              </a:rPr>
              <a:t>Applications</a:t>
            </a:r>
          </a:p>
        </p:txBody>
      </p:sp>
      <p:sp>
        <p:nvSpPr>
          <p:cNvPr id="152" name="Rectangle 151"/>
          <p:cNvSpPr/>
          <p:nvPr/>
        </p:nvSpPr>
        <p:spPr>
          <a:xfrm>
            <a:off x="4716615" y="3141802"/>
            <a:ext cx="1229001" cy="285750"/>
          </a:xfrm>
          <a:prstGeom prst="rect">
            <a:avLst/>
          </a:prstGeom>
          <a:solidFill>
            <a:schemeClr val="accent5"/>
          </a:solidFill>
          <a:ln w="9525" cap="flat" cmpd="sng" algn="ctr">
            <a:noFill/>
            <a:prstDash val="solid"/>
          </a:ln>
          <a:effectLst/>
        </p:spPr>
        <p:txBody>
          <a:bodyPr lIns="68580" tIns="34291" rIns="68580" bIns="34291" rtlCol="0" anchor="ctr" anchorCtr="0"/>
          <a:lstStyle/>
          <a:p>
            <a:pPr algn="ctr" defTabSz="914225"/>
            <a:r>
              <a:rPr lang="en-US" sz="1100" dirty="0">
                <a:gradFill>
                  <a:gsLst>
                    <a:gs pos="0">
                      <a:srgbClr val="FFFFFF"/>
                    </a:gs>
                    <a:gs pos="100000">
                      <a:srgbClr val="FFFFFF"/>
                    </a:gs>
                  </a:gsLst>
                  <a:lin ang="5400000" scaled="0"/>
                </a:gradFill>
                <a:ea typeface="Segoe UI" pitchFamily="34" charset="0"/>
                <a:cs typeface="Segoe UI" pitchFamily="34" charset="0"/>
              </a:rPr>
              <a:t>Firewall Rules</a:t>
            </a:r>
          </a:p>
        </p:txBody>
      </p:sp>
      <p:sp>
        <p:nvSpPr>
          <p:cNvPr id="71" name="Rectangle 70"/>
          <p:cNvSpPr/>
          <p:nvPr/>
        </p:nvSpPr>
        <p:spPr>
          <a:xfrm>
            <a:off x="4716615" y="3824030"/>
            <a:ext cx="1229001" cy="285750"/>
          </a:xfrm>
          <a:prstGeom prst="rect">
            <a:avLst/>
          </a:prstGeom>
          <a:solidFill>
            <a:schemeClr val="accent5"/>
          </a:solidFill>
          <a:ln w="9525" cap="flat" cmpd="sng" algn="ctr">
            <a:noFill/>
            <a:prstDash val="solid"/>
          </a:ln>
          <a:effectLst/>
        </p:spPr>
        <p:txBody>
          <a:bodyPr lIns="68580" tIns="34291" rIns="68580" bIns="34291" rtlCol="0" anchor="ctr" anchorCtr="0"/>
          <a:lstStyle/>
          <a:p>
            <a:pPr algn="ctr" defTabSz="914225"/>
            <a:r>
              <a:rPr lang="en-US" sz="1100" dirty="0">
                <a:gradFill>
                  <a:gsLst>
                    <a:gs pos="0">
                      <a:srgbClr val="FFFFFF"/>
                    </a:gs>
                    <a:gs pos="100000">
                      <a:srgbClr val="FFFFFF"/>
                    </a:gs>
                  </a:gsLst>
                  <a:lin ang="5400000" scaled="0"/>
                </a:gradFill>
                <a:ea typeface="Segoe UI" pitchFamily="34" charset="0"/>
                <a:cs typeface="Segoe UI" pitchFamily="34" charset="0"/>
              </a:rPr>
              <a:t>O/S</a:t>
            </a:r>
          </a:p>
        </p:txBody>
      </p:sp>
      <p:sp>
        <p:nvSpPr>
          <p:cNvPr id="41" name="Pentagon 40"/>
          <p:cNvSpPr/>
          <p:nvPr/>
        </p:nvSpPr>
        <p:spPr bwMode="auto">
          <a:xfrm>
            <a:off x="1970810" y="5322355"/>
            <a:ext cx="8146215" cy="506949"/>
          </a:xfrm>
          <a:prstGeom prst="homePlate">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1" tIns="34291" rIns="34291" bIns="34291" numCol="1" spcCol="0" rtlCol="0" fromWordArt="0" anchor="ctr" anchorCtr="0" forceAA="0" compatLnSpc="1">
            <a:prstTxWarp prst="textNoShape">
              <a:avLst/>
            </a:prstTxWarp>
            <a:noAutofit/>
          </a:bodyPr>
          <a:lstStyle/>
          <a:p>
            <a:pPr algn="ctr" defTabSz="685591" fontAlgn="base">
              <a:spcBef>
                <a:spcPct val="0"/>
              </a:spcBef>
              <a:spcAft>
                <a:spcPct val="0"/>
              </a:spcAft>
            </a:pPr>
            <a:r>
              <a:rPr lang="zh-TW" altLang="en-US" sz="2400" dirty="0">
                <a:gradFill>
                  <a:gsLst>
                    <a:gs pos="0">
                      <a:srgbClr val="FFFFFF"/>
                    </a:gs>
                    <a:gs pos="100000">
                      <a:srgbClr val="FFFFFF"/>
                    </a:gs>
                  </a:gsLst>
                  <a:lin ang="5400000" scaled="0"/>
                </a:gradFill>
                <a:ea typeface="Segoe UI" pitchFamily="34" charset="0"/>
                <a:cs typeface="Segoe UI" pitchFamily="34" charset="0"/>
              </a:rPr>
              <a:t>專注於應用系統</a:t>
            </a: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1026" name="Picture 2" descr="C:\Users\Jonahs\Dropbox\Critical Resources\Helveticons Basic\Png\512x512\Company 512x512.png"/>
          <p:cNvPicPr>
            <a:picLocks noChangeAspect="1" noChangeArrowheads="1"/>
          </p:cNvPicPr>
          <p:nvPr/>
        </p:nvPicPr>
        <p:blipFill>
          <a:blip r:embed="rId8" cstate="email">
            <a:duotone>
              <a:prstClr val="black"/>
              <a:schemeClr val="bg2">
                <a:lumMod val="10000"/>
                <a:tint val="45000"/>
                <a:satMod val="400000"/>
              </a:schemeClr>
            </a:duotone>
            <a:extLst>
              <a:ext uri="{BEBA8EAE-BF5A-486C-A8C5-ECC9F3942E4B}">
                <a14:imgProps xmlns:a14="http://schemas.microsoft.com/office/drawing/2010/main">
                  <a14:imgLayer r:embed="rId9">
                    <a14:imgEffect>
                      <a14:colorTemperature colorTemp="11500"/>
                    </a14:imgEffect>
                    <a14:imgEffect>
                      <a14:saturation sat="400000"/>
                    </a14:imgEffect>
                    <a14:imgEffect>
                      <a14:brightnessContrast bright="100000" contrast="-76000"/>
                    </a14:imgEffect>
                  </a14:imgLayer>
                </a14:imgProps>
              </a:ext>
              <a:ext uri="{28A0092B-C50C-407E-A947-70E740481C1C}">
                <a14:useLocalDpi xmlns:a14="http://schemas.microsoft.com/office/drawing/2010/main"/>
              </a:ext>
            </a:extLst>
          </a:blip>
          <a:srcRect/>
          <a:stretch>
            <a:fillRect/>
          </a:stretch>
        </p:blipFill>
        <p:spPr bwMode="auto">
          <a:xfrm>
            <a:off x="1970805" y="4431934"/>
            <a:ext cx="769418" cy="76921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4243415" y="1548154"/>
            <a:ext cx="0" cy="357951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Left Brace 2"/>
          <p:cNvSpPr/>
          <p:nvPr/>
        </p:nvSpPr>
        <p:spPr>
          <a:xfrm rot="5400000">
            <a:off x="7029573" y="-245702"/>
            <a:ext cx="333745" cy="3930566"/>
          </a:xfrm>
          <a:prstGeom prst="leftBrac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lIns="68580" tIns="34291" rIns="68580" bIns="34291" rtlCol="0" anchor="ctr"/>
          <a:lstStyle/>
          <a:p>
            <a:pPr algn="ctr"/>
            <a:endParaRPr lang="en-US" sz="2400"/>
          </a:p>
        </p:txBody>
      </p:sp>
      <p:sp>
        <p:nvSpPr>
          <p:cNvPr id="38" name="Rectangle 37"/>
          <p:cNvSpPr/>
          <p:nvPr/>
        </p:nvSpPr>
        <p:spPr>
          <a:xfrm>
            <a:off x="6197600" y="996159"/>
            <a:ext cx="1985990" cy="480060"/>
          </a:xfrm>
          <a:prstGeom prst="rect">
            <a:avLst/>
          </a:prstGeom>
          <a:noFill/>
          <a:ln w="9525" cap="flat" cmpd="sng" algn="ctr">
            <a:noFill/>
            <a:prstDash val="solid"/>
          </a:ln>
          <a:effectLst/>
        </p:spPr>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algn="ctr" defTabSz="914150" fontAlgn="base">
              <a:spcAft>
                <a:spcPct val="0"/>
              </a:spcAft>
            </a:pPr>
            <a:r>
              <a:rPr lang="en-US" altLang="zh-TW" sz="2400" dirty="0">
                <a:gradFill>
                  <a:gsLst>
                    <a:gs pos="0">
                      <a:schemeClr val="tx1"/>
                    </a:gs>
                    <a:gs pos="100000">
                      <a:schemeClr val="tx1"/>
                    </a:gs>
                  </a:gsLst>
                  <a:lin ang="5400000" scaled="0"/>
                </a:gradFill>
                <a:ea typeface="Kozuka Gothic Pro R" pitchFamily="34" charset="-128"/>
              </a:rPr>
              <a:t>Microsoft</a:t>
            </a:r>
            <a:r>
              <a:rPr lang="en-US" sz="2400" dirty="0">
                <a:gradFill>
                  <a:gsLst>
                    <a:gs pos="0">
                      <a:schemeClr val="tx1"/>
                    </a:gs>
                    <a:gs pos="100000">
                      <a:schemeClr val="tx1"/>
                    </a:gs>
                  </a:gsLst>
                  <a:lin ang="5400000" scaled="0"/>
                </a:gradFill>
                <a:ea typeface="Kozuka Gothic Pro R" pitchFamily="34" charset="-128"/>
              </a:rPr>
              <a:t> Azure</a:t>
            </a:r>
          </a:p>
        </p:txBody>
      </p:sp>
    </p:spTree>
    <p:extLst>
      <p:ext uri="{BB962C8B-B14F-4D97-AF65-F5344CB8AC3E}">
        <p14:creationId xmlns:p14="http://schemas.microsoft.com/office/powerpoint/2010/main" val="233547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4"/>
                                        </p:tgtEl>
                                        <p:attrNameLst>
                                          <p:attrName>style.visibility</p:attrName>
                                        </p:attrNameLst>
                                      </p:cBhvr>
                                      <p:to>
                                        <p:strVal val="visible"/>
                                      </p:to>
                                    </p:set>
                                    <p:animEffect transition="in" filter="fade">
                                      <p:cBhvr>
                                        <p:cTn id="19" dur="500"/>
                                        <p:tgtEl>
                                          <p:spTgt spid="12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35"/>
                                        </p:tgtEl>
                                        <p:attrNameLst>
                                          <p:attrName>style.visibility</p:attrName>
                                        </p:attrNameLst>
                                      </p:cBhvr>
                                      <p:to>
                                        <p:strVal val="visible"/>
                                      </p:to>
                                    </p:set>
                                    <p:animEffect transition="in" filter="fade">
                                      <p:cBhvr>
                                        <p:cTn id="31" dur="500"/>
                                        <p:tgtEl>
                                          <p:spTgt spid="135"/>
                                        </p:tgtEl>
                                      </p:cBhvr>
                                    </p:animEffect>
                                  </p:childTnLst>
                                </p:cTn>
                              </p:par>
                              <p:par>
                                <p:cTn id="32" presetID="10" presetClass="entr" presetSubtype="0" fill="hold" grpId="0" nodeType="withEffect">
                                  <p:stCondLst>
                                    <p:cond delay="250"/>
                                  </p:stCondLst>
                                  <p:childTnLst>
                                    <p:set>
                                      <p:cBhvr>
                                        <p:cTn id="33" dur="1" fill="hold">
                                          <p:stCondLst>
                                            <p:cond delay="0"/>
                                          </p:stCondLst>
                                        </p:cTn>
                                        <p:tgtEl>
                                          <p:spTgt spid="134"/>
                                        </p:tgtEl>
                                        <p:attrNameLst>
                                          <p:attrName>style.visibility</p:attrName>
                                        </p:attrNameLst>
                                      </p:cBhvr>
                                      <p:to>
                                        <p:strVal val="visible"/>
                                      </p:to>
                                    </p:set>
                                    <p:animEffect transition="in" filter="fade">
                                      <p:cBhvr>
                                        <p:cTn id="34" dur="500"/>
                                        <p:tgtEl>
                                          <p:spTgt spid="134"/>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136"/>
                                        </p:tgtEl>
                                        <p:attrNameLst>
                                          <p:attrName>style.visibility</p:attrName>
                                        </p:attrNameLst>
                                      </p:cBhvr>
                                      <p:to>
                                        <p:strVal val="visible"/>
                                      </p:to>
                                    </p:set>
                                    <p:animEffect transition="in" filter="fade">
                                      <p:cBhvr>
                                        <p:cTn id="37" dur="500"/>
                                        <p:tgtEl>
                                          <p:spTgt spid="136"/>
                                        </p:tgtEl>
                                      </p:cBhvr>
                                    </p:animEffect>
                                  </p:childTnLst>
                                </p:cTn>
                              </p:par>
                              <p:par>
                                <p:cTn id="38" presetID="10" presetClass="entr" presetSubtype="0" fill="hold" grpId="0" nodeType="withEffect">
                                  <p:stCondLst>
                                    <p:cond delay="750"/>
                                  </p:stCondLst>
                                  <p:childTnLst>
                                    <p:set>
                                      <p:cBhvr>
                                        <p:cTn id="39" dur="1" fill="hold">
                                          <p:stCondLst>
                                            <p:cond delay="0"/>
                                          </p:stCondLst>
                                        </p:cTn>
                                        <p:tgtEl>
                                          <p:spTgt spid="133"/>
                                        </p:tgtEl>
                                        <p:attrNameLst>
                                          <p:attrName>style.visibility</p:attrName>
                                        </p:attrNameLst>
                                      </p:cBhvr>
                                      <p:to>
                                        <p:strVal val="visible"/>
                                      </p:to>
                                    </p:set>
                                    <p:animEffect transition="in" filter="fade">
                                      <p:cBhvr>
                                        <p:cTn id="40" dur="500"/>
                                        <p:tgtEl>
                                          <p:spTgt spid="133"/>
                                        </p:tgtEl>
                                      </p:cBhvr>
                                    </p:animEffect>
                                  </p:childTnLst>
                                </p:cTn>
                              </p:par>
                              <p:par>
                                <p:cTn id="41" presetID="10" presetClass="entr" presetSubtype="0" fill="hold" grpId="0" nodeType="withEffect">
                                  <p:stCondLst>
                                    <p:cond delay="1000"/>
                                  </p:stCondLst>
                                  <p:childTnLst>
                                    <p:set>
                                      <p:cBhvr>
                                        <p:cTn id="42" dur="1" fill="hold">
                                          <p:stCondLst>
                                            <p:cond delay="0"/>
                                          </p:stCondLst>
                                        </p:cTn>
                                        <p:tgtEl>
                                          <p:spTgt spid="129"/>
                                        </p:tgtEl>
                                        <p:attrNameLst>
                                          <p:attrName>style.visibility</p:attrName>
                                        </p:attrNameLst>
                                      </p:cBhvr>
                                      <p:to>
                                        <p:strVal val="visible"/>
                                      </p:to>
                                    </p:set>
                                    <p:animEffect transition="in" filter="fade">
                                      <p:cBhvr>
                                        <p:cTn id="43" dur="500"/>
                                        <p:tgtEl>
                                          <p:spTgt spid="129"/>
                                        </p:tgtEl>
                                      </p:cBhvr>
                                    </p:animEffect>
                                  </p:childTnLst>
                                </p:cTn>
                              </p:par>
                              <p:par>
                                <p:cTn id="44" presetID="10" presetClass="entr" presetSubtype="0" fill="hold" grpId="0" nodeType="withEffect">
                                  <p:stCondLst>
                                    <p:cond delay="1250"/>
                                  </p:stCondLst>
                                  <p:childTnLst>
                                    <p:set>
                                      <p:cBhvr>
                                        <p:cTn id="45" dur="1" fill="hold">
                                          <p:stCondLst>
                                            <p:cond delay="0"/>
                                          </p:stCondLst>
                                        </p:cTn>
                                        <p:tgtEl>
                                          <p:spTgt spid="128"/>
                                        </p:tgtEl>
                                        <p:attrNameLst>
                                          <p:attrName>style.visibility</p:attrName>
                                        </p:attrNameLst>
                                      </p:cBhvr>
                                      <p:to>
                                        <p:strVal val="visible"/>
                                      </p:to>
                                    </p:set>
                                    <p:animEffect transition="in" filter="fade">
                                      <p:cBhvr>
                                        <p:cTn id="46" dur="500"/>
                                        <p:tgtEl>
                                          <p:spTgt spid="128"/>
                                        </p:tgtEl>
                                      </p:cBhvr>
                                    </p:animEffect>
                                  </p:childTnLst>
                                </p:cTn>
                              </p:par>
                              <p:par>
                                <p:cTn id="47" presetID="10" presetClass="entr" presetSubtype="0" fill="hold" grpId="0" nodeType="withEffect">
                                  <p:stCondLst>
                                    <p:cond delay="1500"/>
                                  </p:stCondLst>
                                  <p:childTnLst>
                                    <p:set>
                                      <p:cBhvr>
                                        <p:cTn id="48" dur="1" fill="hold">
                                          <p:stCondLst>
                                            <p:cond delay="0"/>
                                          </p:stCondLst>
                                        </p:cTn>
                                        <p:tgtEl>
                                          <p:spTgt spid="130"/>
                                        </p:tgtEl>
                                        <p:attrNameLst>
                                          <p:attrName>style.visibility</p:attrName>
                                        </p:attrNameLst>
                                      </p:cBhvr>
                                      <p:to>
                                        <p:strVal val="visible"/>
                                      </p:to>
                                    </p:set>
                                    <p:animEffect transition="in" filter="fade">
                                      <p:cBhvr>
                                        <p:cTn id="49" dur="500"/>
                                        <p:tgtEl>
                                          <p:spTgt spid="1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38"/>
                                        </p:tgtEl>
                                        <p:attrNameLst>
                                          <p:attrName>style.visibility</p:attrName>
                                        </p:attrNameLst>
                                      </p:cBhvr>
                                      <p:to>
                                        <p:strVal val="visible"/>
                                      </p:to>
                                    </p:set>
                                    <p:animEffect transition="in" filter="fade">
                                      <p:cBhvr>
                                        <p:cTn id="54" dur="500"/>
                                        <p:tgtEl>
                                          <p:spTgt spid="138"/>
                                        </p:tgtEl>
                                      </p:cBhvr>
                                    </p:animEffect>
                                  </p:childTnLst>
                                </p:cTn>
                              </p:par>
                              <p:par>
                                <p:cTn id="55" presetID="10" presetClass="entr" presetSubtype="0" fill="hold" grpId="0" nodeType="withEffect">
                                  <p:stCondLst>
                                    <p:cond delay="250"/>
                                  </p:stCondLst>
                                  <p:childTnLst>
                                    <p:set>
                                      <p:cBhvr>
                                        <p:cTn id="56" dur="1" fill="hold">
                                          <p:stCondLst>
                                            <p:cond delay="0"/>
                                          </p:stCondLst>
                                        </p:cTn>
                                        <p:tgtEl>
                                          <p:spTgt spid="151"/>
                                        </p:tgtEl>
                                        <p:attrNameLst>
                                          <p:attrName>style.visibility</p:attrName>
                                        </p:attrNameLst>
                                      </p:cBhvr>
                                      <p:to>
                                        <p:strVal val="visible"/>
                                      </p:to>
                                    </p:set>
                                    <p:animEffect transition="in" filter="fade">
                                      <p:cBhvr>
                                        <p:cTn id="57" dur="500"/>
                                        <p:tgtEl>
                                          <p:spTgt spid="151"/>
                                        </p:tgtEl>
                                      </p:cBhvr>
                                    </p:animEffect>
                                  </p:childTnLst>
                                </p:cTn>
                              </p:par>
                              <p:par>
                                <p:cTn id="58" presetID="10" presetClass="entr" presetSubtype="0" fill="hold" grpId="0" nodeType="withEffect">
                                  <p:stCondLst>
                                    <p:cond delay="500"/>
                                  </p:stCondLst>
                                  <p:childTnLst>
                                    <p:set>
                                      <p:cBhvr>
                                        <p:cTn id="59" dur="1" fill="hold">
                                          <p:stCondLst>
                                            <p:cond delay="0"/>
                                          </p:stCondLst>
                                        </p:cTn>
                                        <p:tgtEl>
                                          <p:spTgt spid="150"/>
                                        </p:tgtEl>
                                        <p:attrNameLst>
                                          <p:attrName>style.visibility</p:attrName>
                                        </p:attrNameLst>
                                      </p:cBhvr>
                                      <p:to>
                                        <p:strVal val="visible"/>
                                      </p:to>
                                    </p:set>
                                    <p:animEffect transition="in" filter="fade">
                                      <p:cBhvr>
                                        <p:cTn id="60" dur="500"/>
                                        <p:tgtEl>
                                          <p:spTgt spid="150"/>
                                        </p:tgtEl>
                                      </p:cBhvr>
                                    </p:animEffect>
                                  </p:childTnLst>
                                </p:cTn>
                              </p:par>
                              <p:par>
                                <p:cTn id="61" presetID="10" presetClass="entr" presetSubtype="0" fill="hold" grpId="0" nodeType="withEffect">
                                  <p:stCondLst>
                                    <p:cond delay="750"/>
                                  </p:stCondLst>
                                  <p:childTnLst>
                                    <p:set>
                                      <p:cBhvr>
                                        <p:cTn id="62" dur="1" fill="hold">
                                          <p:stCondLst>
                                            <p:cond delay="0"/>
                                          </p:stCondLst>
                                        </p:cTn>
                                        <p:tgtEl>
                                          <p:spTgt spid="152"/>
                                        </p:tgtEl>
                                        <p:attrNameLst>
                                          <p:attrName>style.visibility</p:attrName>
                                        </p:attrNameLst>
                                      </p:cBhvr>
                                      <p:to>
                                        <p:strVal val="visible"/>
                                      </p:to>
                                    </p:set>
                                    <p:animEffect transition="in" filter="fade">
                                      <p:cBhvr>
                                        <p:cTn id="63" dur="500"/>
                                        <p:tgtEl>
                                          <p:spTgt spid="152"/>
                                        </p:tgtEl>
                                      </p:cBhvr>
                                    </p:animEffect>
                                  </p:childTnLst>
                                </p:cTn>
                              </p:par>
                              <p:par>
                                <p:cTn id="64" presetID="10" presetClass="entr" presetSubtype="0" fill="hold" grpId="0" nodeType="withEffect">
                                  <p:stCondLst>
                                    <p:cond delay="1000"/>
                                  </p:stCondLst>
                                  <p:childTnLst>
                                    <p:set>
                                      <p:cBhvr>
                                        <p:cTn id="65" dur="1" fill="hold">
                                          <p:stCondLst>
                                            <p:cond delay="0"/>
                                          </p:stCondLst>
                                        </p:cTn>
                                        <p:tgtEl>
                                          <p:spTgt spid="149"/>
                                        </p:tgtEl>
                                        <p:attrNameLst>
                                          <p:attrName>style.visibility</p:attrName>
                                        </p:attrNameLst>
                                      </p:cBhvr>
                                      <p:to>
                                        <p:strVal val="visible"/>
                                      </p:to>
                                    </p:set>
                                    <p:animEffect transition="in" filter="fade">
                                      <p:cBhvr>
                                        <p:cTn id="66" dur="500"/>
                                        <p:tgtEl>
                                          <p:spTgt spid="149"/>
                                        </p:tgtEl>
                                      </p:cBhvr>
                                    </p:animEffect>
                                  </p:childTnLst>
                                </p:cTn>
                              </p:par>
                              <p:par>
                                <p:cTn id="67" presetID="10" presetClass="entr" presetSubtype="0" fill="hold" grpId="0" nodeType="withEffect">
                                  <p:stCondLst>
                                    <p:cond delay="1250"/>
                                  </p:stCondLst>
                                  <p:childTnLst>
                                    <p:set>
                                      <p:cBhvr>
                                        <p:cTn id="68" dur="1" fill="hold">
                                          <p:stCondLst>
                                            <p:cond delay="0"/>
                                          </p:stCondLst>
                                        </p:cTn>
                                        <p:tgtEl>
                                          <p:spTgt spid="71"/>
                                        </p:tgtEl>
                                        <p:attrNameLst>
                                          <p:attrName>style.visibility</p:attrName>
                                        </p:attrNameLst>
                                      </p:cBhvr>
                                      <p:to>
                                        <p:strVal val="visible"/>
                                      </p:to>
                                    </p:set>
                                    <p:animEffect transition="in" filter="fade">
                                      <p:cBhvr>
                                        <p:cTn id="69" dur="500"/>
                                        <p:tgtEl>
                                          <p:spTgt spid="7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54"/>
                                        </p:tgtEl>
                                        <p:attrNameLst>
                                          <p:attrName>style.visibility</p:attrName>
                                        </p:attrNameLst>
                                      </p:cBhvr>
                                      <p:to>
                                        <p:strVal val="visible"/>
                                      </p:to>
                                    </p:set>
                                    <p:animEffect transition="in" filter="fade">
                                      <p:cBhvr>
                                        <p:cTn id="74" dur="500"/>
                                        <p:tgtEl>
                                          <p:spTgt spid="154"/>
                                        </p:tgtEl>
                                      </p:cBhvr>
                                    </p:animEffect>
                                  </p:childTnLst>
                                </p:cTn>
                              </p:par>
                              <p:par>
                                <p:cTn id="75" presetID="10" presetClass="entr" presetSubtype="0" fill="hold" grpId="0" nodeType="withEffect">
                                  <p:stCondLst>
                                    <p:cond delay="250"/>
                                  </p:stCondLst>
                                  <p:childTnLst>
                                    <p:set>
                                      <p:cBhvr>
                                        <p:cTn id="76" dur="1" fill="hold">
                                          <p:stCondLst>
                                            <p:cond delay="0"/>
                                          </p:stCondLst>
                                        </p:cTn>
                                        <p:tgtEl>
                                          <p:spTgt spid="166"/>
                                        </p:tgtEl>
                                        <p:attrNameLst>
                                          <p:attrName>style.visibility</p:attrName>
                                        </p:attrNameLst>
                                      </p:cBhvr>
                                      <p:to>
                                        <p:strVal val="visible"/>
                                      </p:to>
                                    </p:set>
                                    <p:animEffect transition="in" filter="fade">
                                      <p:cBhvr>
                                        <p:cTn id="77" dur="500"/>
                                        <p:tgtEl>
                                          <p:spTgt spid="166"/>
                                        </p:tgtEl>
                                      </p:cBhvr>
                                    </p:animEffect>
                                  </p:childTnLst>
                                </p:cTn>
                              </p:par>
                              <p:par>
                                <p:cTn id="78" presetID="10" presetClass="entr" presetSubtype="0" fill="hold" grpId="0" nodeType="withEffect">
                                  <p:stCondLst>
                                    <p:cond delay="500"/>
                                  </p:stCondLst>
                                  <p:childTnLst>
                                    <p:set>
                                      <p:cBhvr>
                                        <p:cTn id="79" dur="1" fill="hold">
                                          <p:stCondLst>
                                            <p:cond delay="0"/>
                                          </p:stCondLst>
                                        </p:cTn>
                                        <p:tgtEl>
                                          <p:spTgt spid="168"/>
                                        </p:tgtEl>
                                        <p:attrNameLst>
                                          <p:attrName>style.visibility</p:attrName>
                                        </p:attrNameLst>
                                      </p:cBhvr>
                                      <p:to>
                                        <p:strVal val="visible"/>
                                      </p:to>
                                    </p:set>
                                    <p:animEffect transition="in" filter="fade">
                                      <p:cBhvr>
                                        <p:cTn id="80" dur="500"/>
                                        <p:tgtEl>
                                          <p:spTgt spid="168"/>
                                        </p:tgtEl>
                                      </p:cBhvr>
                                    </p:animEffect>
                                  </p:childTnLst>
                                </p:cTn>
                              </p:par>
                              <p:par>
                                <p:cTn id="81" presetID="10" presetClass="entr" presetSubtype="0" fill="hold" grpId="0" nodeType="withEffect">
                                  <p:stCondLst>
                                    <p:cond delay="750"/>
                                  </p:stCondLst>
                                  <p:childTnLst>
                                    <p:set>
                                      <p:cBhvr>
                                        <p:cTn id="82" dur="1" fill="hold">
                                          <p:stCondLst>
                                            <p:cond delay="0"/>
                                          </p:stCondLst>
                                        </p:cTn>
                                        <p:tgtEl>
                                          <p:spTgt spid="167"/>
                                        </p:tgtEl>
                                        <p:attrNameLst>
                                          <p:attrName>style.visibility</p:attrName>
                                        </p:attrNameLst>
                                      </p:cBhvr>
                                      <p:to>
                                        <p:strVal val="visible"/>
                                      </p:to>
                                    </p:set>
                                    <p:animEffect transition="in" filter="fade">
                                      <p:cBhvr>
                                        <p:cTn id="83" dur="500"/>
                                        <p:tgtEl>
                                          <p:spTgt spid="167"/>
                                        </p:tgtEl>
                                      </p:cBhvr>
                                    </p:animEffect>
                                  </p:childTnLst>
                                </p:cTn>
                              </p:par>
                              <p:par>
                                <p:cTn id="84" presetID="10" presetClass="entr" presetSubtype="0" fill="hold" grpId="0" nodeType="withEffect">
                                  <p:stCondLst>
                                    <p:cond delay="1000"/>
                                  </p:stCondLst>
                                  <p:childTnLst>
                                    <p:set>
                                      <p:cBhvr>
                                        <p:cTn id="85" dur="1" fill="hold">
                                          <p:stCondLst>
                                            <p:cond delay="0"/>
                                          </p:stCondLst>
                                        </p:cTn>
                                        <p:tgtEl>
                                          <p:spTgt spid="77"/>
                                        </p:tgtEl>
                                        <p:attrNameLst>
                                          <p:attrName>style.visibility</p:attrName>
                                        </p:attrNameLst>
                                      </p:cBhvr>
                                      <p:to>
                                        <p:strVal val="visible"/>
                                      </p:to>
                                    </p:set>
                                    <p:animEffect transition="in" filter="fade">
                                      <p:cBhvr>
                                        <p:cTn id="86" dur="500"/>
                                        <p:tgtEl>
                                          <p:spTgt spid="77"/>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170"/>
                                        </p:tgtEl>
                                        <p:attrNameLst>
                                          <p:attrName>style.visibility</p:attrName>
                                        </p:attrNameLst>
                                      </p:cBhvr>
                                      <p:to>
                                        <p:strVal val="visible"/>
                                      </p:to>
                                    </p:set>
                                    <p:animEffect transition="in" filter="fade">
                                      <p:cBhvr>
                                        <p:cTn id="91" dur="500"/>
                                        <p:tgtEl>
                                          <p:spTgt spid="170"/>
                                        </p:tgtEl>
                                      </p:cBhvr>
                                    </p:animEffect>
                                  </p:childTnLst>
                                </p:cTn>
                              </p:par>
                              <p:par>
                                <p:cTn id="92" presetID="10" presetClass="entr" presetSubtype="0" fill="hold" grpId="0" nodeType="withEffect">
                                  <p:stCondLst>
                                    <p:cond delay="250"/>
                                  </p:stCondLst>
                                  <p:childTnLst>
                                    <p:set>
                                      <p:cBhvr>
                                        <p:cTn id="93" dur="1" fill="hold">
                                          <p:stCondLst>
                                            <p:cond delay="0"/>
                                          </p:stCondLst>
                                        </p:cTn>
                                        <p:tgtEl>
                                          <p:spTgt spid="180"/>
                                        </p:tgtEl>
                                        <p:attrNameLst>
                                          <p:attrName>style.visibility</p:attrName>
                                        </p:attrNameLst>
                                      </p:cBhvr>
                                      <p:to>
                                        <p:strVal val="visible"/>
                                      </p:to>
                                    </p:set>
                                    <p:animEffect transition="in" filter="fade">
                                      <p:cBhvr>
                                        <p:cTn id="94" dur="500"/>
                                        <p:tgtEl>
                                          <p:spTgt spid="180"/>
                                        </p:tgtEl>
                                      </p:cBhvr>
                                    </p:animEffect>
                                  </p:childTnLst>
                                </p:cTn>
                              </p:par>
                              <p:par>
                                <p:cTn id="95" presetID="10" presetClass="entr" presetSubtype="0" fill="hold" grpId="0" nodeType="withEffect">
                                  <p:stCondLst>
                                    <p:cond delay="500"/>
                                  </p:stCondLst>
                                  <p:childTnLst>
                                    <p:set>
                                      <p:cBhvr>
                                        <p:cTn id="96" dur="1" fill="hold">
                                          <p:stCondLst>
                                            <p:cond delay="0"/>
                                          </p:stCondLst>
                                        </p:cTn>
                                        <p:tgtEl>
                                          <p:spTgt spid="182"/>
                                        </p:tgtEl>
                                        <p:attrNameLst>
                                          <p:attrName>style.visibility</p:attrName>
                                        </p:attrNameLst>
                                      </p:cBhvr>
                                      <p:to>
                                        <p:strVal val="visible"/>
                                      </p:to>
                                    </p:set>
                                    <p:animEffect transition="in" filter="fade">
                                      <p:cBhvr>
                                        <p:cTn id="97" dur="500"/>
                                        <p:tgtEl>
                                          <p:spTgt spid="182"/>
                                        </p:tgtEl>
                                      </p:cBhvr>
                                    </p:animEffect>
                                  </p:childTnLst>
                                </p:cTn>
                              </p:par>
                              <p:par>
                                <p:cTn id="98" presetID="22" presetClass="entr" presetSubtype="8" fill="hold" grpId="0" nodeType="withEffect">
                                  <p:stCondLst>
                                    <p:cond delay="50"/>
                                  </p:stCondLst>
                                  <p:childTnLst>
                                    <p:set>
                                      <p:cBhvr>
                                        <p:cTn id="99" dur="1" fill="hold">
                                          <p:stCondLst>
                                            <p:cond delay="0"/>
                                          </p:stCondLst>
                                        </p:cTn>
                                        <p:tgtEl>
                                          <p:spTgt spid="41"/>
                                        </p:tgtEl>
                                        <p:attrNameLst>
                                          <p:attrName>style.visibility</p:attrName>
                                        </p:attrNameLst>
                                      </p:cBhvr>
                                      <p:to>
                                        <p:strVal val="visible"/>
                                      </p:to>
                                    </p:set>
                                    <p:animEffect transition="in" filter="wipe(left)">
                                      <p:cBhvr>
                                        <p:cTn id="100" dur="22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8" grpId="0" animBg="1"/>
      <p:bldP spid="129" grpId="0" animBg="1"/>
      <p:bldP spid="130" grpId="0" animBg="1"/>
      <p:bldP spid="133" grpId="0" animBg="1"/>
      <p:bldP spid="134" grpId="0" animBg="1"/>
      <p:bldP spid="135" grpId="0" animBg="1"/>
      <p:bldP spid="136" grpId="0" animBg="1"/>
      <p:bldP spid="170" grpId="0"/>
      <p:bldP spid="180" grpId="0" animBg="1"/>
      <p:bldP spid="182" grpId="0" animBg="1"/>
      <p:bldP spid="154" grpId="0"/>
      <p:bldP spid="166" grpId="0" animBg="1"/>
      <p:bldP spid="167" grpId="0" animBg="1"/>
      <p:bldP spid="168" grpId="0" animBg="1"/>
      <p:bldP spid="77" grpId="0" animBg="1"/>
      <p:bldP spid="138" grpId="0"/>
      <p:bldP spid="149" grpId="0" animBg="1"/>
      <p:bldP spid="150" grpId="0" animBg="1"/>
      <p:bldP spid="151" grpId="0" animBg="1"/>
      <p:bldP spid="152" grpId="0" animBg="1"/>
      <p:bldP spid="71" grpId="0" animBg="1"/>
      <p:bldP spid="41" grpId="0" animBg="1"/>
      <p:bldP spid="3" grpId="0" animBg="1"/>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5236435" y="2281274"/>
            <a:ext cx="4778381" cy="7478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tabLst>
                <a:tab pos="1089025" algn="l"/>
              </a:tabLst>
            </a:pPr>
            <a:r>
              <a:rPr dirty="0">
                <a:solidFill>
                  <a:srgbClr val="FFFFFF"/>
                </a:solidFill>
                <a:latin typeface="+mj-lt"/>
              </a:rPr>
              <a:t>virtual machines</a:t>
            </a:r>
          </a:p>
        </p:txBody>
      </p:sp>
      <p:sp>
        <p:nvSpPr>
          <p:cNvPr id="13" name="Content Placeholder 2"/>
          <p:cNvSpPr>
            <a:spLocks noGrp="1"/>
          </p:cNvSpPr>
          <p:nvPr>
            <p:ph type="body" sz="quarter" idx="10"/>
          </p:nvPr>
        </p:nvSpPr>
        <p:spPr>
          <a:xfrm>
            <a:off x="5268687" y="3197088"/>
            <a:ext cx="5148942" cy="1895904"/>
          </a:xfrm>
        </p:spPr>
        <p:txBody>
          <a:bodyPr/>
          <a:lstStyle/>
          <a:p>
            <a:pPr marL="460375" indent="-457200">
              <a:lnSpc>
                <a:spcPct val="100000"/>
              </a:lnSpc>
              <a:buFont typeface="Wingdings" pitchFamily="2" charset="2"/>
              <a:buChar char="ß"/>
            </a:pPr>
            <a:r>
              <a:rPr lang="zh-TW" altLang="en-US" sz="2800" dirty="0">
                <a:solidFill>
                  <a:schemeClr val="accent1">
                    <a:lumMod val="20000"/>
                    <a:lumOff val="80000"/>
                    <a:alpha val="99000"/>
                  </a:schemeClr>
                </a:solidFill>
              </a:rPr>
              <a:t>支援 </a:t>
            </a:r>
            <a:r>
              <a:rPr lang="en-US" sz="2800" dirty="0">
                <a:solidFill>
                  <a:schemeClr val="accent1">
                    <a:lumMod val="20000"/>
                    <a:lumOff val="80000"/>
                    <a:alpha val="99000"/>
                  </a:schemeClr>
                </a:solidFill>
                <a:latin typeface="+mn-lt"/>
              </a:rPr>
              <a:t>Windows Server </a:t>
            </a:r>
            <a:r>
              <a:rPr lang="zh-TW" altLang="en-US" sz="2800" dirty="0">
                <a:solidFill>
                  <a:schemeClr val="accent1">
                    <a:lumMod val="20000"/>
                    <a:lumOff val="80000"/>
                    <a:alpha val="99000"/>
                  </a:schemeClr>
                </a:solidFill>
              </a:rPr>
              <a:t>與</a:t>
            </a:r>
            <a:r>
              <a:rPr lang="en-US" sz="2800" dirty="0">
                <a:solidFill>
                  <a:schemeClr val="accent1">
                    <a:lumMod val="20000"/>
                    <a:lumOff val="80000"/>
                    <a:alpha val="99000"/>
                  </a:schemeClr>
                </a:solidFill>
                <a:latin typeface="+mn-lt"/>
              </a:rPr>
              <a:t>Linux</a:t>
            </a:r>
          </a:p>
          <a:p>
            <a:pPr marL="460375" indent="-457200">
              <a:lnSpc>
                <a:spcPct val="100000"/>
              </a:lnSpc>
              <a:buFont typeface="Wingdings" pitchFamily="2" charset="2"/>
              <a:buChar char="ß"/>
            </a:pPr>
            <a:r>
              <a:rPr lang="zh-TW" altLang="en-US" sz="2800" dirty="0">
                <a:solidFill>
                  <a:schemeClr val="accent1">
                    <a:lumMod val="20000"/>
                    <a:lumOff val="80000"/>
                    <a:alpha val="99000"/>
                  </a:schemeClr>
                </a:solidFill>
              </a:rPr>
              <a:t>彈性調整運算需求</a:t>
            </a:r>
            <a:endParaRPr lang="en-US" altLang="zh-TW" sz="2800" dirty="0">
              <a:solidFill>
                <a:schemeClr val="accent1">
                  <a:lumMod val="20000"/>
                  <a:lumOff val="80000"/>
                  <a:alpha val="99000"/>
                </a:schemeClr>
              </a:solidFill>
            </a:endParaRPr>
          </a:p>
          <a:p>
            <a:pPr marL="460375" indent="-457200">
              <a:lnSpc>
                <a:spcPct val="100000"/>
              </a:lnSpc>
              <a:buFont typeface="Wingdings" pitchFamily="2" charset="2"/>
              <a:buChar char="ß"/>
            </a:pPr>
            <a:r>
              <a:rPr lang="zh-TW" altLang="en-US" sz="2800" dirty="0">
                <a:solidFill>
                  <a:schemeClr val="accent1">
                    <a:lumMod val="20000"/>
                    <a:lumOff val="80000"/>
                    <a:alpha val="99000"/>
                  </a:schemeClr>
                </a:solidFill>
              </a:rPr>
              <a:t>支援虛擬私有網路 </a:t>
            </a:r>
            <a:r>
              <a:rPr lang="en-US" altLang="zh-TW" sz="2800" dirty="0">
                <a:solidFill>
                  <a:schemeClr val="accent1">
                    <a:lumMod val="20000"/>
                    <a:lumOff val="80000"/>
                    <a:alpha val="99000"/>
                  </a:schemeClr>
                </a:solidFill>
              </a:rPr>
              <a:t>VPN</a:t>
            </a:r>
            <a:r>
              <a:rPr lang="zh-TW" altLang="en-US" sz="2800" dirty="0">
                <a:solidFill>
                  <a:schemeClr val="accent1">
                    <a:lumMod val="20000"/>
                    <a:lumOff val="80000"/>
                    <a:alpha val="99000"/>
                  </a:schemeClr>
                </a:solidFill>
              </a:rPr>
              <a:t> </a:t>
            </a:r>
            <a:r>
              <a:rPr lang="en-US" altLang="zh-TW" sz="2800" dirty="0">
                <a:solidFill>
                  <a:schemeClr val="accent1">
                    <a:lumMod val="20000"/>
                    <a:lumOff val="80000"/>
                    <a:alpha val="99000"/>
                  </a:schemeClr>
                </a:solidFill>
              </a:rPr>
              <a:t>(</a:t>
            </a:r>
            <a:r>
              <a:rPr lang="en-US" sz="2800" dirty="0">
                <a:solidFill>
                  <a:schemeClr val="accent1">
                    <a:lumMod val="20000"/>
                    <a:lumOff val="80000"/>
                    <a:alpha val="99000"/>
                  </a:schemeClr>
                </a:solidFill>
                <a:latin typeface="+mn-lt"/>
              </a:rPr>
              <a:t>Virtual Private Networking</a:t>
            </a:r>
            <a:r>
              <a:rPr lang="en-US" altLang="zh-TW" sz="2800" dirty="0">
                <a:solidFill>
                  <a:schemeClr val="accent1">
                    <a:lumMod val="20000"/>
                    <a:lumOff val="80000"/>
                    <a:alpha val="99000"/>
                  </a:schemeClr>
                </a:solidFill>
                <a:latin typeface="+mn-lt"/>
              </a:rPr>
              <a:t>)</a:t>
            </a:r>
            <a:endParaRPr lang="en-US" sz="2800" dirty="0">
              <a:solidFill>
                <a:schemeClr val="accent1">
                  <a:lumMod val="20000"/>
                  <a:lumOff val="80000"/>
                  <a:alpha val="99000"/>
                </a:schemeClr>
              </a:solidFill>
              <a:latin typeface="+mn-lt"/>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0658" y="2178242"/>
            <a:ext cx="2086354" cy="2781081"/>
          </a:xfrm>
          <a:prstGeom prst="rect">
            <a:avLst/>
          </a:prstGeom>
        </p:spPr>
      </p:pic>
    </p:spTree>
    <p:extLst>
      <p:ext uri="{BB962C8B-B14F-4D97-AF65-F5344CB8AC3E}">
        <p14:creationId xmlns:p14="http://schemas.microsoft.com/office/powerpoint/2010/main" val="3074733166"/>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50"/>
                                        <p:tgtEl>
                                          <p:spTgt spid="12"/>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250"/>
                                        <p:tgtEl>
                                          <p:spTgt spid="13">
                                            <p:txEl>
                                              <p:pRg st="0" end="0"/>
                                            </p:txEl>
                                          </p:spTgt>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250"/>
                                        <p:tgtEl>
                                          <p:spTgt spid="13">
                                            <p:txEl>
                                              <p:pRg st="1" end="1"/>
                                            </p:txEl>
                                          </p:spTgt>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3">
                                            <p:txEl>
                                              <p:pRg st="2" end="2"/>
                                            </p:txEl>
                                          </p:spTgt>
                                        </p:tgtEl>
                                        <p:attrNameLst>
                                          <p:attrName>style.visibility</p:attrName>
                                        </p:attrNameLst>
                                      </p:cBhvr>
                                      <p:to>
                                        <p:strVal val="visible"/>
                                      </p:to>
                                    </p:set>
                                    <p:animEffect transition="in" filter="fade">
                                      <p:cBhvr>
                                        <p:cTn id="23" dur="25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3"/>
          <p:cNvSpPr txBox="1">
            <a:spLocks/>
          </p:cNvSpPr>
          <p:nvPr/>
        </p:nvSpPr>
        <p:spPr>
          <a:xfrm>
            <a:off x="2480914" y="3060385"/>
            <a:ext cx="7260624" cy="1191095"/>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ctr"/>
            <a:r>
              <a:rPr lang="zh-TW" altLang="en-US" dirty="0">
                <a:solidFill>
                  <a:srgbClr val="FFFFFF"/>
                </a:solidFill>
              </a:rPr>
              <a:t>虛擬機器可攜性</a:t>
            </a:r>
            <a:endParaRPr lang="en-US" altLang="zh-TW" dirty="0">
              <a:solidFill>
                <a:srgbClr val="FFFFFF"/>
              </a:solidFill>
            </a:endParaRPr>
          </a:p>
          <a:p>
            <a:pPr algn="ctr"/>
            <a:r>
              <a:rPr sz="3200" dirty="0">
                <a:solidFill>
                  <a:srgbClr val="FFFFFF"/>
                </a:solidFill>
                <a:latin typeface="+mn-lt"/>
              </a:rPr>
              <a:t>virtual machine portability</a:t>
            </a:r>
          </a:p>
        </p:txBody>
      </p:sp>
    </p:spTree>
    <p:extLst>
      <p:ext uri="{BB962C8B-B14F-4D97-AF65-F5344CB8AC3E}">
        <p14:creationId xmlns:p14="http://schemas.microsoft.com/office/powerpoint/2010/main" val="3300544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Lydt1RAufEC2Oooefq5UU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_kstudp2nE.MEsGdLgAvM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bXRD65o0D0GFddoi9OZFv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XpF8x3y_mk.7X5dGGc63c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CBLA_CGzTEKp_F1tmkHww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ROo8G64zGkKuA9Of3vb1T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CiIzzvVZl0yCiago.jvJq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Lydt1RAufEC2Oooefq5UU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_kstudp2nE.MEsGdLgAvM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bXRD65o0D0GFddoi9OZFv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XpF8x3y_mk.7X5dGGc63c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CBLA_CGzTEKp_F1tmkHww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ROo8G64zGkKuA9Of3vb1T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CiIzzvVZl0yCiago.jvJq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Blue_Medium_4x3_Template">
  <a:themeElements>
    <a:clrScheme name="Cloud Computing">
      <a:dk1>
        <a:srgbClr val="000000"/>
      </a:dk1>
      <a:lt1>
        <a:srgbClr val="FFFFFF"/>
      </a:lt1>
      <a:dk2>
        <a:srgbClr val="0F4173"/>
      </a:dk2>
      <a:lt2>
        <a:srgbClr val="D2CCCE"/>
      </a:lt2>
      <a:accent1>
        <a:srgbClr val="609CE4"/>
      </a:accent1>
      <a:accent2>
        <a:srgbClr val="F0C570"/>
      </a:accent2>
      <a:accent3>
        <a:srgbClr val="3E65BC"/>
      </a:accent3>
      <a:accent4>
        <a:srgbClr val="7F8182"/>
      </a:accent4>
      <a:accent5>
        <a:srgbClr val="AD4C66"/>
      </a:accent5>
      <a:accent6>
        <a:srgbClr val="1F915B"/>
      </a:accent6>
      <a:hlink>
        <a:srgbClr val="B9E4FF"/>
      </a:hlink>
      <a:folHlink>
        <a:srgbClr val="B9E4FF"/>
      </a:folHlink>
    </a:clrScheme>
    <a:fontScheme name="Tom Lee 自訂">
      <a:majorFont>
        <a:latin typeface="Cambria"/>
        <a:ea typeface="微軟正黑體"/>
        <a:cs typeface=""/>
      </a:majorFont>
      <a:minorFont>
        <a:latin typeface="Calibri"/>
        <a:ea typeface="微軟正黑體"/>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1">
          <a:schemeClr val="accent3"/>
        </a:lnRef>
        <a:fillRef idx="3">
          <a:schemeClr val="accent3"/>
        </a:fillRef>
        <a:effectRef idx="2">
          <a:schemeClr val="accent3"/>
        </a:effectRef>
        <a:fontRef idx="minor">
          <a:schemeClr val="lt1"/>
        </a:fontRef>
      </a:style>
    </a:spDef>
    <a:txDef>
      <a:spPr>
        <a:noFill/>
      </a:spPr>
      <a:bodyPr wrap="none" lIns="0" tIns="0" rIns="0" bIns="0" rtlCol="0">
        <a:spAutoFit/>
      </a:bodyPr>
      <a:lstStyle>
        <a:defPPr>
          <a:defRPr dirty="0" err="1" smtClean="0">
            <a:gradFill>
              <a:gsLst>
                <a:gs pos="0">
                  <a:schemeClr val="tx1"/>
                </a:gs>
                <a:gs pos="100000">
                  <a:schemeClr val="tx1"/>
                </a:gs>
              </a:gsLst>
              <a:lin ang="16200000" scaled="0"/>
            </a:gradFill>
            <a:latin typeface="Segoe UI" pitchFamily="34" charset="0"/>
          </a:defRPr>
        </a:defPPr>
      </a:lstStyle>
    </a:txDef>
  </a:objectDefaults>
  <a:extraClrSchemeLst/>
</a:theme>
</file>

<file path=ppt/theme/theme2.xml><?xml version="1.0" encoding="utf-8"?>
<a:theme xmlns:a="http://schemas.openxmlformats.org/drawingml/2006/main" name="4_3-30070_Windows_Server_Management_Marketing_Template_16x9">
  <a:themeElements>
    <a:clrScheme name="WSMM_v02">
      <a:dk1>
        <a:srgbClr val="505050"/>
      </a:dk1>
      <a:lt1>
        <a:srgbClr val="EFEFEF"/>
      </a:lt1>
      <a:dk2>
        <a:srgbClr val="00188F"/>
      </a:dk2>
      <a:lt2>
        <a:srgbClr val="969696"/>
      </a:lt2>
      <a:accent1>
        <a:srgbClr val="00188F"/>
      </a:accent1>
      <a:accent2>
        <a:srgbClr val="7FBA00"/>
      </a:accent2>
      <a:accent3>
        <a:srgbClr val="FF8C00"/>
      </a:accent3>
      <a:accent4>
        <a:srgbClr val="002050"/>
      </a:accent4>
      <a:accent5>
        <a:srgbClr val="007233"/>
      </a:accent5>
      <a:accent6>
        <a:srgbClr val="FFB900"/>
      </a:accent6>
      <a:hlink>
        <a:srgbClr val="00188F"/>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a:noFill/>
          <a:headEnd type="none" w="med" len="med"/>
          <a:tailEnd type="none" w="med" len="med"/>
        </a:ln>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14099" fontAlgn="base">
          <a:lnSpc>
            <a:spcPct val="90000"/>
          </a:lnSpc>
          <a:spcBef>
            <a:spcPct val="0"/>
          </a:spcBef>
          <a:spcAft>
            <a:spcPct val="0"/>
          </a:spcAft>
          <a:defRPr sz="2000" spc="-50" dirty="0" smtClean="0">
            <a:gradFill>
              <a:gsLst>
                <a:gs pos="1250">
                  <a:schemeClr val="bg1"/>
                </a:gs>
                <a:gs pos="10417">
                  <a:schemeClr val="bg1"/>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spc="-5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System_Center_Marketing_Template_16x9.potx" id="{8F58127B-2DBD-4C1F-8F0E-1EA11AC3964C}" vid="{CBA365C4-D445-4E81-88F3-CDACCF814059}"/>
    </a:ext>
  </a:extLst>
</a:theme>
</file>

<file path=ppt/theme/theme3.xml><?xml version="1.0" encoding="utf-8"?>
<a:theme xmlns:a="http://schemas.openxmlformats.org/drawingml/2006/main" name="5_3-30070_Windows_Server_Management_Marketing_Template_16x9">
  <a:themeElements>
    <a:clrScheme name="WSMM_v02">
      <a:dk1>
        <a:srgbClr val="505050"/>
      </a:dk1>
      <a:lt1>
        <a:srgbClr val="EFEFEF"/>
      </a:lt1>
      <a:dk2>
        <a:srgbClr val="00188F"/>
      </a:dk2>
      <a:lt2>
        <a:srgbClr val="969696"/>
      </a:lt2>
      <a:accent1>
        <a:srgbClr val="00188F"/>
      </a:accent1>
      <a:accent2>
        <a:srgbClr val="7FBA00"/>
      </a:accent2>
      <a:accent3>
        <a:srgbClr val="FF8C00"/>
      </a:accent3>
      <a:accent4>
        <a:srgbClr val="002050"/>
      </a:accent4>
      <a:accent5>
        <a:srgbClr val="007233"/>
      </a:accent5>
      <a:accent6>
        <a:srgbClr val="FFB900"/>
      </a:accent6>
      <a:hlink>
        <a:srgbClr val="00188F"/>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a:noFill/>
          <a:headEnd type="none" w="med" len="med"/>
          <a:tailEnd type="none" w="med" len="med"/>
        </a:ln>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14099" fontAlgn="base">
          <a:lnSpc>
            <a:spcPct val="90000"/>
          </a:lnSpc>
          <a:spcBef>
            <a:spcPct val="0"/>
          </a:spcBef>
          <a:spcAft>
            <a:spcPct val="0"/>
          </a:spcAft>
          <a:defRPr sz="2000" spc="-50" dirty="0" smtClean="0">
            <a:gradFill>
              <a:gsLst>
                <a:gs pos="1250">
                  <a:schemeClr val="bg1"/>
                </a:gs>
                <a:gs pos="10417">
                  <a:schemeClr val="bg1"/>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spc="-5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System_Center_Marketing_Template_16x9.potx" id="{8F58127B-2DBD-4C1F-8F0E-1EA11AC3964C}" vid="{CBA365C4-D445-4E81-88F3-CDACCF814059}"/>
    </a:ext>
  </a:extLst>
</a:theme>
</file>

<file path=ppt/theme/theme4.xml><?xml version="1.0" encoding="utf-8"?>
<a:theme xmlns:a="http://schemas.openxmlformats.org/drawingml/2006/main" name="3-30070_Windows_Server_Management_Marketing_Template_16x9">
  <a:themeElements>
    <a:clrScheme name="WSMM_v02">
      <a:dk1>
        <a:srgbClr val="505050"/>
      </a:dk1>
      <a:lt1>
        <a:srgbClr val="EFEFEF"/>
      </a:lt1>
      <a:dk2>
        <a:srgbClr val="00188F"/>
      </a:dk2>
      <a:lt2>
        <a:srgbClr val="969696"/>
      </a:lt2>
      <a:accent1>
        <a:srgbClr val="00188F"/>
      </a:accent1>
      <a:accent2>
        <a:srgbClr val="7FBA00"/>
      </a:accent2>
      <a:accent3>
        <a:srgbClr val="FF8C00"/>
      </a:accent3>
      <a:accent4>
        <a:srgbClr val="002050"/>
      </a:accent4>
      <a:accent5>
        <a:srgbClr val="007233"/>
      </a:accent5>
      <a:accent6>
        <a:srgbClr val="FFB900"/>
      </a:accent6>
      <a:hlink>
        <a:srgbClr val="00188F"/>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a:noFill/>
          <a:headEnd type="none" w="med" len="med"/>
          <a:tailEnd type="none" w="med" len="med"/>
        </a:ln>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14099" fontAlgn="base">
          <a:lnSpc>
            <a:spcPct val="90000"/>
          </a:lnSpc>
          <a:spcBef>
            <a:spcPct val="0"/>
          </a:spcBef>
          <a:spcAft>
            <a:spcPct val="0"/>
          </a:spcAft>
          <a:defRPr sz="2000" spc="-50" dirty="0" smtClean="0">
            <a:gradFill>
              <a:gsLst>
                <a:gs pos="1250">
                  <a:schemeClr val="bg1"/>
                </a:gs>
                <a:gs pos="10417">
                  <a:schemeClr val="bg1"/>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spc="-5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System_Center_Marketing_Template_16x9.potx" id="{8F58127B-2DBD-4C1F-8F0E-1EA11AC3964C}" vid="{CBA365C4-D445-4E81-88F3-CDACCF814059}"/>
    </a:ext>
  </a:extLst>
</a:theme>
</file>

<file path=ppt/theme/theme5.xml><?xml version="1.0" encoding="utf-8"?>
<a:theme xmlns:a="http://schemas.openxmlformats.org/drawingml/2006/main" name="1_3-30070_Windows_Server_Management_Marketing_Template_16x9">
  <a:themeElements>
    <a:clrScheme name="WSMM_v02">
      <a:dk1>
        <a:srgbClr val="505050"/>
      </a:dk1>
      <a:lt1>
        <a:srgbClr val="EFEFEF"/>
      </a:lt1>
      <a:dk2>
        <a:srgbClr val="00188F"/>
      </a:dk2>
      <a:lt2>
        <a:srgbClr val="969696"/>
      </a:lt2>
      <a:accent1>
        <a:srgbClr val="00188F"/>
      </a:accent1>
      <a:accent2>
        <a:srgbClr val="7FBA00"/>
      </a:accent2>
      <a:accent3>
        <a:srgbClr val="FF8C00"/>
      </a:accent3>
      <a:accent4>
        <a:srgbClr val="002050"/>
      </a:accent4>
      <a:accent5>
        <a:srgbClr val="007233"/>
      </a:accent5>
      <a:accent6>
        <a:srgbClr val="FFB900"/>
      </a:accent6>
      <a:hlink>
        <a:srgbClr val="00188F"/>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a:noFill/>
          <a:headEnd type="none" w="med" len="med"/>
          <a:tailEnd type="none" w="med" len="med"/>
        </a:ln>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14099" fontAlgn="base">
          <a:lnSpc>
            <a:spcPct val="90000"/>
          </a:lnSpc>
          <a:spcBef>
            <a:spcPct val="0"/>
          </a:spcBef>
          <a:spcAft>
            <a:spcPct val="0"/>
          </a:spcAft>
          <a:defRPr sz="2000" spc="-50" dirty="0" smtClean="0">
            <a:gradFill>
              <a:gsLst>
                <a:gs pos="1250">
                  <a:schemeClr val="bg1"/>
                </a:gs>
                <a:gs pos="10417">
                  <a:schemeClr val="bg1"/>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spc="-5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System_Center_Marketing_Template_16x9.potx" id="{8F58127B-2DBD-4C1F-8F0E-1EA11AC3964C}" vid="{CBA365C4-D445-4E81-88F3-CDACCF81405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1630</TotalTime>
  <Words>1537</Words>
  <Application>Microsoft Office PowerPoint</Application>
  <PresentationFormat>自訂</PresentationFormat>
  <Paragraphs>299</Paragraphs>
  <Slides>22</Slides>
  <Notes>14</Notes>
  <HiddenSlides>0</HiddenSlides>
  <MMClips>0</MMClips>
  <ScaleCrop>false</ScaleCrop>
  <HeadingPairs>
    <vt:vector size="6" baseType="variant">
      <vt:variant>
        <vt:lpstr>佈景主題</vt:lpstr>
      </vt:variant>
      <vt:variant>
        <vt:i4>6</vt:i4>
      </vt:variant>
      <vt:variant>
        <vt:lpstr>內嵌 OLE 伺服程式</vt:lpstr>
      </vt:variant>
      <vt:variant>
        <vt:i4>2</vt:i4>
      </vt:variant>
      <vt:variant>
        <vt:lpstr>投影片標題</vt:lpstr>
      </vt:variant>
      <vt:variant>
        <vt:i4>22</vt:i4>
      </vt:variant>
    </vt:vector>
  </HeadingPairs>
  <TitlesOfParts>
    <vt:vector size="30" baseType="lpstr">
      <vt:lpstr>1_Blue_Medium_4x3_Template</vt:lpstr>
      <vt:lpstr>4_3-30070_Windows_Server_Management_Marketing_Template_16x9</vt:lpstr>
      <vt:lpstr>5_3-30070_Windows_Server_Management_Marketing_Template_16x9</vt:lpstr>
      <vt:lpstr>3-30070_Windows_Server_Management_Marketing_Template_16x9</vt:lpstr>
      <vt:lpstr>1_3-30070_Windows_Server_Management_Marketing_Template_16x9</vt:lpstr>
      <vt:lpstr>Office Theme</vt:lpstr>
      <vt:lpstr>think-cell Slide</vt:lpstr>
      <vt:lpstr>Bitmap Image</vt:lpstr>
      <vt:lpstr>微軟雲端技術分享 -開南大學導入 Azure 打造零抱怨網路選課系統 </vt:lpstr>
      <vt:lpstr>PowerPoint 簡報</vt:lpstr>
      <vt:lpstr>Microsoft Cloud</vt:lpstr>
      <vt:lpstr>Consistent experiences across the Cloud OS</vt:lpstr>
      <vt:lpstr>Microsoft Azure 跨國資料中心</vt:lpstr>
      <vt:lpstr>Microsoft Azure 與各項資安標準</vt:lpstr>
      <vt:lpstr>PowerPoint 簡報</vt:lpstr>
      <vt:lpstr>PowerPoint 簡報</vt:lpstr>
      <vt:lpstr>PowerPoint 簡報</vt:lpstr>
      <vt:lpstr>PowerPoint 簡報</vt:lpstr>
      <vt:lpstr>Extend your infrastructure</vt:lpstr>
      <vt:lpstr>Extend your infrastructure</vt:lpstr>
      <vt:lpstr>Extend your infrastructure</vt:lpstr>
      <vt:lpstr>Extend your infrastructure</vt:lpstr>
      <vt:lpstr>其他應用</vt:lpstr>
      <vt:lpstr>Windows Azure Pack可快速建立自助雲端平台</vt:lpstr>
      <vt:lpstr>Windows Azure Pack使用情境</vt:lpstr>
      <vt:lpstr>自助式雲端服務平台</vt:lpstr>
      <vt:lpstr>開發人員可使用此平台產生網站</vt:lpstr>
      <vt:lpstr>資料庫人員可使用此平台產生Database</vt:lpstr>
      <vt:lpstr>PowerPoint 簡報</vt:lpstr>
      <vt:lpstr>PowerPoint 簡報</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Winning the Cloud with Partners</dc:title>
  <dc:creator>ncliu</dc:creator>
  <cp:lastModifiedBy>蔡怡萱</cp:lastModifiedBy>
  <cp:revision>293</cp:revision>
  <dcterms:created xsi:type="dcterms:W3CDTF">2009-10-06T17:55:53Z</dcterms:created>
  <dcterms:modified xsi:type="dcterms:W3CDTF">2014-06-09T05:49:24Z</dcterms:modified>
</cp:coreProperties>
</file>